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6.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7.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7.xml" ContentType="application/vnd.openxmlformats-officedocument.presentationml.notesSlide+xml"/>
  <Override PartName="/ppt/charts/chart9.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notesSlides/notesSlide83.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7.xml" ContentType="application/vnd.openxmlformats-officedocument.themeOverride+xml"/>
  <Override PartName="/ppt/notesSlides/notesSlide84.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notesSlides/notesSlide85.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notesSlides/notesSlide86.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notesSlides/notesSlide87.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notesSlides/notesSlide88.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9.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90.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91.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2.xml" ContentType="application/vnd.openxmlformats-officedocument.presentationml.notesSlide+xml"/>
  <Override PartName="/ppt/charts/chart21.xml" ContentType="application/vnd.openxmlformats-officedocument.drawingml.chart+xml"/>
  <Override PartName="/ppt/notesSlides/notesSlide93.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4.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5.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6.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7.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8.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9.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100.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1.xml" ContentType="application/vnd.openxmlformats-officedocument.presentationml.notesSlide+xml"/>
  <Override PartName="/ppt/charts/chart30.xml" ContentType="application/vnd.openxmlformats-officedocument.drawingml.chart+xml"/>
  <Override PartName="/ppt/notesSlides/notesSlide102.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3.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4.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5.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6.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7.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8.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9.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10.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11.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12.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51.xml" ContentType="application/vnd.openxmlformats-officedocument.drawingml.chart+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52.xml" ContentType="application/vnd.openxmlformats-officedocument.drawingml.chart+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12.xml" ContentType="application/vnd.openxmlformats-officedocument.themeOverr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drawings/drawing3.xml" ContentType="application/vnd.openxmlformats-officedocument.drawingml.chartshapes+xml"/>
  <Override PartName="/ppt/notesSlides/notesSlide149.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50.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4.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5.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drawings/drawing6.xml" ContentType="application/vnd.openxmlformats-officedocument.drawingml.chartshapes+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40"/>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515" r:id="rId27"/>
    <p:sldId id="2056" r:id="rId28"/>
    <p:sldId id="2516" r:id="rId29"/>
    <p:sldId id="2517" r:id="rId30"/>
    <p:sldId id="2518" r:id="rId31"/>
    <p:sldId id="2507" r:id="rId32"/>
    <p:sldId id="2508" r:id="rId33"/>
    <p:sldId id="2328" r:id="rId34"/>
    <p:sldId id="2062" r:id="rId35"/>
    <p:sldId id="2047" r:id="rId36"/>
    <p:sldId id="2048" r:id="rId37"/>
    <p:sldId id="2118" r:id="rId38"/>
    <p:sldId id="2075" r:id="rId39"/>
    <p:sldId id="2064" r:id="rId40"/>
    <p:sldId id="2065" r:id="rId41"/>
    <p:sldId id="2066" r:id="rId42"/>
    <p:sldId id="1340" r:id="rId43"/>
    <p:sldId id="2514" r:id="rId44"/>
    <p:sldId id="1826" r:id="rId45"/>
    <p:sldId id="1827" r:id="rId46"/>
    <p:sldId id="2055" r:id="rId47"/>
    <p:sldId id="1829" r:id="rId48"/>
    <p:sldId id="2485" r:id="rId49"/>
    <p:sldId id="2490" r:id="rId50"/>
    <p:sldId id="2331" r:id="rId51"/>
    <p:sldId id="2509" r:id="rId52"/>
    <p:sldId id="2510" r:id="rId53"/>
    <p:sldId id="2511" r:id="rId54"/>
    <p:sldId id="2512" r:id="rId55"/>
    <p:sldId id="2513" r:id="rId56"/>
    <p:sldId id="1341" r:id="rId57"/>
    <p:sldId id="2329" r:id="rId58"/>
    <p:sldId id="846" r:id="rId59"/>
    <p:sldId id="2506" r:id="rId60"/>
    <p:sldId id="2503" r:id="rId61"/>
    <p:sldId id="2504" r:id="rId62"/>
    <p:sldId id="2505" r:id="rId63"/>
    <p:sldId id="1338" r:id="rId64"/>
    <p:sldId id="1866" r:id="rId65"/>
    <p:sldId id="1865" r:id="rId66"/>
    <p:sldId id="1867" r:id="rId67"/>
    <p:sldId id="1860" r:id="rId68"/>
    <p:sldId id="1342" r:id="rId69"/>
    <p:sldId id="1056" r:id="rId70"/>
    <p:sldId id="1863" r:id="rId71"/>
    <p:sldId id="1859" r:id="rId72"/>
    <p:sldId id="1862" r:id="rId73"/>
    <p:sldId id="1855" r:id="rId74"/>
    <p:sldId id="1856" r:id="rId75"/>
    <p:sldId id="1857" r:id="rId76"/>
    <p:sldId id="1407" r:id="rId77"/>
    <p:sldId id="1747" r:id="rId78"/>
    <p:sldId id="2082" r:id="rId79"/>
    <p:sldId id="2083" r:id="rId80"/>
    <p:sldId id="2084" r:id="rId81"/>
    <p:sldId id="1045" r:id="rId82"/>
    <p:sldId id="2077" r:id="rId83"/>
    <p:sldId id="2078" r:id="rId84"/>
    <p:sldId id="1636" r:id="rId85"/>
    <p:sldId id="1743" r:id="rId86"/>
    <p:sldId id="1745" r:id="rId87"/>
    <p:sldId id="1047" r:id="rId88"/>
    <p:sldId id="2125" r:id="rId89"/>
    <p:sldId id="1666" r:id="rId90"/>
    <p:sldId id="1635" r:id="rId91"/>
    <p:sldId id="2114" r:id="rId92"/>
    <p:sldId id="1637" r:id="rId93"/>
    <p:sldId id="2145" r:id="rId94"/>
    <p:sldId id="1940" r:id="rId95"/>
    <p:sldId id="2151" r:id="rId96"/>
    <p:sldId id="1941" r:id="rId97"/>
    <p:sldId id="1908" r:id="rId98"/>
    <p:sldId id="1942" r:id="rId99"/>
    <p:sldId id="1943" r:id="rId100"/>
    <p:sldId id="1837" r:id="rId101"/>
    <p:sldId id="2142" r:id="rId102"/>
    <p:sldId id="1911" r:id="rId103"/>
    <p:sldId id="1748" r:id="rId104"/>
    <p:sldId id="1614" r:id="rId105"/>
    <p:sldId id="835" r:id="rId106"/>
    <p:sldId id="1616" r:id="rId107"/>
    <p:sldId id="1617" r:id="rId108"/>
    <p:sldId id="1618" r:id="rId109"/>
    <p:sldId id="1619" r:id="rId110"/>
    <p:sldId id="1749" r:id="rId111"/>
    <p:sldId id="1750" r:id="rId112"/>
    <p:sldId id="1751" r:id="rId113"/>
    <p:sldId id="1572" r:id="rId114"/>
    <p:sldId id="1578" r:id="rId115"/>
    <p:sldId id="1752" r:id="rId116"/>
    <p:sldId id="1753" r:id="rId117"/>
    <p:sldId id="1754" r:id="rId118"/>
    <p:sldId id="1573" r:id="rId119"/>
    <p:sldId id="1579" r:id="rId120"/>
    <p:sldId id="1755" r:id="rId121"/>
    <p:sldId id="1756" r:id="rId122"/>
    <p:sldId id="1849" r:id="rId123"/>
    <p:sldId id="1850" r:id="rId124"/>
    <p:sldId id="1851" r:id="rId125"/>
    <p:sldId id="1852" r:id="rId126"/>
    <p:sldId id="1853" r:id="rId127"/>
    <p:sldId id="1854" r:id="rId128"/>
    <p:sldId id="1877" r:id="rId129"/>
    <p:sldId id="1878" r:id="rId130"/>
    <p:sldId id="1967" r:id="rId131"/>
    <p:sldId id="2115" r:id="rId132"/>
    <p:sldId id="2116" r:id="rId133"/>
    <p:sldId id="2076" r:id="rId134"/>
    <p:sldId id="2060" r:id="rId135"/>
    <p:sldId id="2152" r:id="rId136"/>
    <p:sldId id="2153" r:id="rId137"/>
    <p:sldId id="2154" r:id="rId138"/>
    <p:sldId id="2155" r:id="rId139"/>
    <p:sldId id="2156" r:id="rId140"/>
    <p:sldId id="1944" r:id="rId141"/>
    <p:sldId id="1925" r:id="rId142"/>
    <p:sldId id="1804" r:id="rId143"/>
    <p:sldId id="1805" r:id="rId144"/>
    <p:sldId id="2126" r:id="rId145"/>
    <p:sldId id="1806" r:id="rId146"/>
    <p:sldId id="1807" r:id="rId147"/>
    <p:sldId id="2117" r:id="rId148"/>
    <p:sldId id="1808" r:id="rId149"/>
    <p:sldId id="1809" r:id="rId150"/>
    <p:sldId id="2119" r:id="rId151"/>
    <p:sldId id="1787" r:id="rId152"/>
    <p:sldId id="1788" r:id="rId153"/>
    <p:sldId id="2120" r:id="rId154"/>
    <p:sldId id="1789" r:id="rId155"/>
    <p:sldId id="2127" r:id="rId156"/>
    <p:sldId id="1790" r:id="rId157"/>
    <p:sldId id="1662" r:id="rId158"/>
    <p:sldId id="1663" r:id="rId159"/>
    <p:sldId id="1664" r:id="rId160"/>
    <p:sldId id="1974" r:id="rId161"/>
    <p:sldId id="1665" r:id="rId162"/>
    <p:sldId id="1945" r:id="rId163"/>
    <p:sldId id="1810" r:id="rId164"/>
    <p:sldId id="2081" r:id="rId165"/>
    <p:sldId id="2128" r:id="rId166"/>
    <p:sldId id="1767" r:id="rId167"/>
    <p:sldId id="1707" r:id="rId168"/>
    <p:sldId id="2129" r:id="rId169"/>
    <p:sldId id="1708" r:id="rId170"/>
    <p:sldId id="2143" r:id="rId171"/>
    <p:sldId id="1709" r:id="rId172"/>
    <p:sldId id="2144" r:id="rId173"/>
    <p:sldId id="1710" r:id="rId174"/>
    <p:sldId id="2131" r:id="rId175"/>
    <p:sldId id="1711" r:id="rId176"/>
    <p:sldId id="2132" r:id="rId177"/>
    <p:sldId id="967" r:id="rId178"/>
    <p:sldId id="968" r:id="rId179"/>
    <p:sldId id="969" r:id="rId180"/>
    <p:sldId id="970" r:id="rId181"/>
    <p:sldId id="971" r:id="rId182"/>
    <p:sldId id="2471" r:id="rId183"/>
    <p:sldId id="974" r:id="rId184"/>
    <p:sldId id="2121" r:id="rId185"/>
    <p:sldId id="2519" r:id="rId186"/>
    <p:sldId id="2133" r:id="rId187"/>
    <p:sldId id="2167" r:id="rId188"/>
    <p:sldId id="2280" r:id="rId189"/>
    <p:sldId id="2310" r:id="rId190"/>
    <p:sldId id="2356" r:id="rId191"/>
    <p:sldId id="2473" r:id="rId192"/>
    <p:sldId id="2558" r:id="rId193"/>
    <p:sldId id="979" r:id="rId194"/>
    <p:sldId id="2542" r:id="rId195"/>
    <p:sldId id="1953" r:id="rId196"/>
    <p:sldId id="1954" r:id="rId197"/>
    <p:sldId id="2559" r:id="rId198"/>
    <p:sldId id="2092" r:id="rId199"/>
    <p:sldId id="2393" r:id="rId200"/>
    <p:sldId id="2394" r:id="rId201"/>
    <p:sldId id="2560" r:id="rId202"/>
    <p:sldId id="2561" r:id="rId203"/>
    <p:sldId id="1955" r:id="rId204"/>
    <p:sldId id="2472" r:id="rId205"/>
    <p:sldId id="1956" r:id="rId206"/>
    <p:sldId id="1957" r:id="rId207"/>
    <p:sldId id="1958" r:id="rId208"/>
    <p:sldId id="1959" r:id="rId209"/>
    <p:sldId id="2093" r:id="rId210"/>
    <p:sldId id="2357" r:id="rId211"/>
    <p:sldId id="2474" r:id="rId212"/>
    <p:sldId id="2562" r:id="rId213"/>
    <p:sldId id="1960" r:id="rId214"/>
    <p:sldId id="2311" r:id="rId215"/>
    <p:sldId id="2563" r:id="rId216"/>
    <p:sldId id="2564" r:id="rId217"/>
    <p:sldId id="2565" r:id="rId218"/>
    <p:sldId id="2134" r:id="rId219"/>
    <p:sldId id="2312" r:id="rId220"/>
    <p:sldId id="2566" r:id="rId221"/>
    <p:sldId id="1964" r:id="rId222"/>
    <p:sldId id="2041" r:id="rId223"/>
    <p:sldId id="2087" r:id="rId224"/>
    <p:sldId id="2135" r:id="rId225"/>
    <p:sldId id="2282" r:id="rId226"/>
    <p:sldId id="2358" r:id="rId227"/>
    <p:sldId id="2567" r:id="rId228"/>
    <p:sldId id="1965" r:id="rId229"/>
    <p:sldId id="2036" r:id="rId230"/>
    <p:sldId id="2088" r:id="rId231"/>
    <p:sldId id="2250" r:id="rId232"/>
    <p:sldId id="2400" r:id="rId233"/>
    <p:sldId id="2568" r:id="rId234"/>
    <p:sldId id="2359" r:id="rId235"/>
    <p:sldId id="2573" r:id="rId236"/>
    <p:sldId id="802" r:id="rId237"/>
    <p:sldId id="817" r:id="rId238"/>
    <p:sldId id="1428" r:id="rId239"/>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73D1990-D95E-40F7-E3B4-4283F7979451}" v="187" dt="2025-05-01T20:19:09.128"/>
    <p1510:client id="{889AD74D-CD50-3360-CA2E-34AE43ABE469}" v="67" dt="2025-05-01T20:16:59.943"/>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4" d="100"/>
          <a:sy n="64" d="100"/>
        </p:scale>
        <p:origin x="876" y="7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microsoft.com/office/2015/10/relationships/revisionInfo" Target="revisionInfo.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microsoft.com/office/2018/10/relationships/authors" Target="author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notesMaster" Target="notesMasters/notesMaster1.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commentAuthors" Target="commentAuthor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presProps" Target="presProp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viewProps" Target="viewProps.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theme" Target="theme/theme1.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tableStyles" Target="tableStyle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microsoft.com/office/2016/11/relationships/changesInfo" Target="changesInfos/changesInfo1.xml"/><Relationship Id="rId106" Type="http://schemas.openxmlformats.org/officeDocument/2006/relationships/slide" Target="slides/slide102.xml"/><Relationship Id="rId127" Type="http://schemas.openxmlformats.org/officeDocument/2006/relationships/slide" Target="slides/slide12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Usuario invitado" userId="S::urn:spo:tenantanon#d9fcef1c-85d1-4a68-84dd-9c05d5dc1e63::" providerId="AD" clId="Web-{873D1990-D95E-40F7-E3B4-4283F7979451}"/>
    <pc:docChg chg="modSld">
      <pc:chgData name="Usuario invitado" userId="S::urn:spo:tenantanon#d9fcef1c-85d1-4a68-84dd-9c05d5dc1e63::" providerId="AD" clId="Web-{873D1990-D95E-40F7-E3B4-4283F7979451}" dt="2025-05-01T20:18:52.190" v="1"/>
      <pc:docMkLst>
        <pc:docMk/>
      </pc:docMkLst>
      <pc:sldChg chg="modSp">
        <pc:chgData name="Usuario invitado" userId="S::urn:spo:tenantanon#d9fcef1c-85d1-4a68-84dd-9c05d5dc1e63::" providerId="AD" clId="Web-{873D1990-D95E-40F7-E3B4-4283F7979451}" dt="2025-05-01T20:18:52.190" v="1"/>
        <pc:sldMkLst>
          <pc:docMk/>
          <pc:sldMk cId="1561392888" sldId="2327"/>
        </pc:sldMkLst>
        <pc:graphicFrameChg chg="mod modGraphic">
          <ac:chgData name="Usuario invitado" userId="S::urn:spo:tenantanon#d9fcef1c-85d1-4a68-84dd-9c05d5dc1e63::" providerId="AD" clId="Web-{873D1990-D95E-40F7-E3B4-4283F7979451}" dt="2025-05-01T20:18:52.190" v="1"/>
          <ac:graphicFrameMkLst>
            <pc:docMk/>
            <pc:sldMk cId="1561392888" sldId="2327"/>
            <ac:graphicFrameMk id="4" creationId="{89262F62-51E1-DD3C-783C-DA0753A39026}"/>
          </ac:graphicFrameMkLst>
        </pc:graphicFrameChg>
      </pc:sldChg>
    </pc:docChg>
  </pc:docChgLst>
  <pc:docChgLst>
    <pc:chgData name="Usuario invitado" userId="S::urn:spo:tenantanon#d9fcef1c-85d1-4a68-84dd-9c05d5dc1e63::" providerId="AD" clId="Web-{889AD74D-CD50-3360-CA2E-34AE43ABE469}"/>
    <pc:docChg chg="modSld">
      <pc:chgData name="Usuario invitado" userId="S::urn:spo:tenantanon#d9fcef1c-85d1-4a68-84dd-9c05d5dc1e63::" providerId="AD" clId="Web-{889AD74D-CD50-3360-CA2E-34AE43ABE469}" dt="2025-05-01T20:16:54.630" v="0"/>
      <pc:docMkLst>
        <pc:docMk/>
      </pc:docMkLst>
      <pc:sldChg chg="modSp">
        <pc:chgData name="Usuario invitado" userId="S::urn:spo:tenantanon#d9fcef1c-85d1-4a68-84dd-9c05d5dc1e63::" providerId="AD" clId="Web-{889AD74D-CD50-3360-CA2E-34AE43ABE469}" dt="2025-05-01T20:16:54.630" v="0"/>
        <pc:sldMkLst>
          <pc:docMk/>
          <pc:sldMk cId="1561392888" sldId="2327"/>
        </pc:sldMkLst>
        <pc:graphicFrameChg chg="modGraphic">
          <ac:chgData name="Usuario invitado" userId="S::urn:spo:tenantanon#d9fcef1c-85d1-4a68-84dd-9c05d5dc1e63::" providerId="AD" clId="Web-{889AD74D-CD50-3360-CA2E-34AE43ABE469}" dt="2025-05-01T20:16:54.630" v="0"/>
          <ac:graphicFrameMkLst>
            <pc:docMk/>
            <pc:sldMk cId="1561392888" sldId="2327"/>
            <ac:graphicFrameMk id="4" creationId="{89262F62-51E1-DD3C-783C-DA0753A39026}"/>
          </ac:graphicFrameMkLst>
        </pc:graphicFrameChg>
      </pc:sldChg>
    </pc:docChg>
  </pc:docChgLst>
  <pc:docChgLst>
    <pc:chgData name="MARIA LUBIS APARICIO GONZALEZ" userId="02067a66-9e20-470d-8859-7b173320a691" providerId="ADAL" clId="{E6B56646-5DEE-4410-8A08-2A94C595B7BB}"/>
    <pc:docChg chg="undo custSel delSld modSld">
      <pc:chgData name="MARIA LUBIS APARICIO GONZALEZ" userId="02067a66-9e20-470d-8859-7b173320a691" providerId="ADAL" clId="{E6B56646-5DEE-4410-8A08-2A94C595B7BB}" dt="2025-02-13T16:22:34.936" v="336" actId="20577"/>
      <pc:docMkLst>
        <pc:docMk/>
      </pc:docMkLst>
      <pc:sldChg chg="del">
        <pc:chgData name="MARIA LUBIS APARICIO GONZALEZ" userId="02067a66-9e20-470d-8859-7b173320a691" providerId="ADAL" clId="{E6B56646-5DEE-4410-8A08-2A94C595B7BB}" dt="2025-02-13T16:13:42.998" v="207" actId="47"/>
        <pc:sldMkLst>
          <pc:docMk/>
          <pc:sldMk cId="84352174" sldId="868"/>
        </pc:sldMkLst>
      </pc:sldChg>
      <pc:sldChg chg="del">
        <pc:chgData name="MARIA LUBIS APARICIO GONZALEZ" userId="02067a66-9e20-470d-8859-7b173320a691" providerId="ADAL" clId="{E6B56646-5DEE-4410-8A08-2A94C595B7BB}" dt="2025-02-13T16:13:42.998" v="207" actId="47"/>
        <pc:sldMkLst>
          <pc:docMk/>
          <pc:sldMk cId="328406560" sldId="1067"/>
        </pc:sldMkLst>
      </pc:sldChg>
      <pc:sldChg chg="del">
        <pc:chgData name="MARIA LUBIS APARICIO GONZALEZ" userId="02067a66-9e20-470d-8859-7b173320a691" providerId="ADAL" clId="{E6B56646-5DEE-4410-8A08-2A94C595B7BB}" dt="2025-02-13T16:13:42.998" v="207" actId="47"/>
        <pc:sldMkLst>
          <pc:docMk/>
          <pc:sldMk cId="888257103" sldId="1685"/>
        </pc:sldMkLst>
      </pc:sldChg>
      <pc:sldChg chg="del">
        <pc:chgData name="MARIA LUBIS APARICIO GONZALEZ" userId="02067a66-9e20-470d-8859-7b173320a691" providerId="ADAL" clId="{E6B56646-5DEE-4410-8A08-2A94C595B7BB}" dt="2025-02-13T16:13:42.998" v="207" actId="47"/>
        <pc:sldMkLst>
          <pc:docMk/>
          <pc:sldMk cId="1666633961" sldId="1713"/>
        </pc:sldMkLst>
      </pc:sldChg>
      <pc:sldChg chg="modSp mod">
        <pc:chgData name="MARIA LUBIS APARICIO GONZALEZ" userId="02067a66-9e20-470d-8859-7b173320a691" providerId="ADAL" clId="{E6B56646-5DEE-4410-8A08-2A94C595B7BB}" dt="2025-02-13T16:01:49.888" v="70" actId="20577"/>
        <pc:sldMkLst>
          <pc:docMk/>
          <pc:sldMk cId="2347149286" sldId="2062"/>
        </pc:sldMkLst>
        <pc:spChg chg="mod">
          <ac:chgData name="MARIA LUBIS APARICIO GONZALEZ" userId="02067a66-9e20-470d-8859-7b173320a691" providerId="ADAL" clId="{E6B56646-5DEE-4410-8A08-2A94C595B7BB}" dt="2025-02-13T16:01:46.881" v="69" actId="20577"/>
          <ac:spMkLst>
            <pc:docMk/>
            <pc:sldMk cId="2347149286" sldId="2062"/>
            <ac:spMk id="8" creationId="{C3F28549-B885-477E-B0CE-1593B2941253}"/>
          </ac:spMkLst>
        </pc:spChg>
        <pc:spChg chg="mod">
          <ac:chgData name="MARIA LUBIS APARICIO GONZALEZ" userId="02067a66-9e20-470d-8859-7b173320a691" providerId="ADAL" clId="{E6B56646-5DEE-4410-8A08-2A94C595B7BB}" dt="2025-02-13T16:01:49.888" v="70" actId="20577"/>
          <ac:spMkLst>
            <pc:docMk/>
            <pc:sldMk cId="2347149286" sldId="2062"/>
            <ac:spMk id="30" creationId="{B70A50C9-ECD4-4BB2-BD8B-C6C82067852F}"/>
          </ac:spMkLst>
        </pc:spChg>
        <pc:spChg chg="mod">
          <ac:chgData name="MARIA LUBIS APARICIO GONZALEZ" userId="02067a66-9e20-470d-8859-7b173320a691" providerId="ADAL" clId="{E6B56646-5DEE-4410-8A08-2A94C595B7BB}" dt="2025-02-13T16:01:44.666" v="68" actId="6549"/>
          <ac:spMkLst>
            <pc:docMk/>
            <pc:sldMk cId="2347149286" sldId="2062"/>
            <ac:spMk id="34" creationId="{97399AFA-E569-479C-B48C-BB8741A82CA9}"/>
          </ac:spMkLst>
        </pc:spChg>
      </pc:sldChg>
      <pc:sldChg chg="del">
        <pc:chgData name="MARIA LUBIS APARICIO GONZALEZ" userId="02067a66-9e20-470d-8859-7b173320a691" providerId="ADAL" clId="{E6B56646-5DEE-4410-8A08-2A94C595B7BB}" dt="2025-02-13T14:55:21.979" v="0" actId="47"/>
        <pc:sldMkLst>
          <pc:docMk/>
          <pc:sldMk cId="2905114207" sldId="2073"/>
        </pc:sldMkLst>
      </pc:sldChg>
      <pc:sldChg chg="del">
        <pc:chgData name="MARIA LUBIS APARICIO GONZALEZ" userId="02067a66-9e20-470d-8859-7b173320a691" providerId="ADAL" clId="{E6B56646-5DEE-4410-8A08-2A94C595B7BB}" dt="2025-02-13T14:55:21.979" v="0" actId="47"/>
        <pc:sldMkLst>
          <pc:docMk/>
          <pc:sldMk cId="1365904532" sldId="2074"/>
        </pc:sldMkLst>
      </pc:sldChg>
      <pc:sldChg chg="del">
        <pc:chgData name="MARIA LUBIS APARICIO GONZALEZ" userId="02067a66-9e20-470d-8859-7b173320a691" providerId="ADAL" clId="{E6B56646-5DEE-4410-8A08-2A94C595B7BB}" dt="2025-02-13T14:55:21.979" v="0" actId="47"/>
        <pc:sldMkLst>
          <pc:docMk/>
          <pc:sldMk cId="2632707064" sldId="2076"/>
        </pc:sldMkLst>
      </pc:sldChg>
      <pc:sldChg chg="del">
        <pc:chgData name="MARIA LUBIS APARICIO GONZALEZ" userId="02067a66-9e20-470d-8859-7b173320a691" providerId="ADAL" clId="{E6B56646-5DEE-4410-8A08-2A94C595B7BB}" dt="2025-02-13T14:55:21.979" v="0" actId="47"/>
        <pc:sldMkLst>
          <pc:docMk/>
          <pc:sldMk cId="1787980501" sldId="2077"/>
        </pc:sldMkLst>
      </pc:sldChg>
      <pc:sldChg chg="del">
        <pc:chgData name="MARIA LUBIS APARICIO GONZALEZ" userId="02067a66-9e20-470d-8859-7b173320a691" providerId="ADAL" clId="{E6B56646-5DEE-4410-8A08-2A94C595B7BB}" dt="2025-02-13T14:55:21.979" v="0" actId="47"/>
        <pc:sldMkLst>
          <pc:docMk/>
          <pc:sldMk cId="3064252573" sldId="2111"/>
        </pc:sldMkLst>
      </pc:sldChg>
      <pc:sldChg chg="del">
        <pc:chgData name="MARIA LUBIS APARICIO GONZALEZ" userId="02067a66-9e20-470d-8859-7b173320a691" providerId="ADAL" clId="{E6B56646-5DEE-4410-8A08-2A94C595B7BB}" dt="2025-02-13T14:55:21.979" v="0" actId="47"/>
        <pc:sldMkLst>
          <pc:docMk/>
          <pc:sldMk cId="3839039594" sldId="2116"/>
        </pc:sldMkLst>
      </pc:sldChg>
      <pc:sldChg chg="modSp mod">
        <pc:chgData name="MARIA LUBIS APARICIO GONZALEZ" userId="02067a66-9e20-470d-8859-7b173320a691" providerId="ADAL" clId="{E6B56646-5DEE-4410-8A08-2A94C595B7BB}" dt="2025-02-13T16:18:28.549" v="282" actId="313"/>
        <pc:sldMkLst>
          <pc:docMk/>
          <pc:sldMk cId="611192268" sldId="2328"/>
        </pc:sldMkLst>
        <pc:spChg chg="mod">
          <ac:chgData name="MARIA LUBIS APARICIO GONZALEZ" userId="02067a66-9e20-470d-8859-7b173320a691" providerId="ADAL" clId="{E6B56646-5DEE-4410-8A08-2A94C595B7BB}" dt="2025-02-13T16:18:28.549" v="282" actId="313"/>
          <ac:spMkLst>
            <pc:docMk/>
            <pc:sldMk cId="611192268" sldId="2328"/>
            <ac:spMk id="3" creationId="{1E850DAE-1478-4567-BED5-5178BBDF24D7}"/>
          </ac:spMkLst>
        </pc:spChg>
        <pc:spChg chg="mod">
          <ac:chgData name="MARIA LUBIS APARICIO GONZALEZ" userId="02067a66-9e20-470d-8859-7b173320a691" providerId="ADAL" clId="{E6B56646-5DEE-4410-8A08-2A94C595B7BB}" dt="2025-02-13T16:10:51.153" v="166" actId="13926"/>
          <ac:spMkLst>
            <pc:docMk/>
            <pc:sldMk cId="611192268" sldId="2328"/>
            <ac:spMk id="5" creationId="{2A9DB628-0827-4774-9617-7E091A775689}"/>
          </ac:spMkLst>
        </pc:spChg>
        <pc:spChg chg="mod">
          <ac:chgData name="MARIA LUBIS APARICIO GONZALEZ" userId="02067a66-9e20-470d-8859-7b173320a691" providerId="ADAL" clId="{E6B56646-5DEE-4410-8A08-2A94C595B7BB}" dt="2025-02-13T15:54:44.101" v="53" actId="20577"/>
          <ac:spMkLst>
            <pc:docMk/>
            <pc:sldMk cId="611192268" sldId="2328"/>
            <ac:spMk id="24" creationId="{4A3F9CF3-243F-4DE3-A200-8FA61DF927DF}"/>
          </ac:spMkLst>
        </pc:spChg>
        <pc:spChg chg="mod">
          <ac:chgData name="MARIA LUBIS APARICIO GONZALEZ" userId="02067a66-9e20-470d-8859-7b173320a691" providerId="ADAL" clId="{E6B56646-5DEE-4410-8A08-2A94C595B7BB}" dt="2025-02-13T15:54:48.847" v="54" actId="20577"/>
          <ac:spMkLst>
            <pc:docMk/>
            <pc:sldMk cId="611192268" sldId="2328"/>
            <ac:spMk id="33" creationId="{098D66D1-C320-4AE2-B51E-438BB3EE4891}"/>
          </ac:spMkLst>
        </pc:spChg>
        <pc:spChg chg="mod">
          <ac:chgData name="MARIA LUBIS APARICIO GONZALEZ" userId="02067a66-9e20-470d-8859-7b173320a691" providerId="ADAL" clId="{E6B56646-5DEE-4410-8A08-2A94C595B7BB}" dt="2025-02-13T15:54:52.613" v="55" actId="20577"/>
          <ac:spMkLst>
            <pc:docMk/>
            <pc:sldMk cId="611192268" sldId="2328"/>
            <ac:spMk id="41" creationId="{2498B3B7-6094-44DB-A247-359E28323854}"/>
          </ac:spMkLst>
        </pc:spChg>
      </pc:sldChg>
      <pc:sldChg chg="modSp mod">
        <pc:chgData name="MARIA LUBIS APARICIO GONZALEZ" userId="02067a66-9e20-470d-8859-7b173320a691" providerId="ADAL" clId="{E6B56646-5DEE-4410-8A08-2A94C595B7BB}" dt="2025-02-13T16:22:30.800" v="334" actId="20577"/>
        <pc:sldMkLst>
          <pc:docMk/>
          <pc:sldMk cId="580289287" sldId="2331"/>
        </pc:sldMkLst>
        <pc:spChg chg="mod">
          <ac:chgData name="MARIA LUBIS APARICIO GONZALEZ" userId="02067a66-9e20-470d-8859-7b173320a691" providerId="ADAL" clId="{E6B56646-5DEE-4410-8A08-2A94C595B7BB}" dt="2025-02-13T16:22:30.800" v="334" actId="20577"/>
          <ac:spMkLst>
            <pc:docMk/>
            <pc:sldMk cId="580289287" sldId="2331"/>
            <ac:spMk id="13" creationId="{1C2231B1-51DE-9831-8A52-0DD62F3BEC43}"/>
          </ac:spMkLst>
        </pc:spChg>
        <pc:graphicFrameChg chg="mod modGraphic">
          <ac:chgData name="MARIA LUBIS APARICIO GONZALEZ" userId="02067a66-9e20-470d-8859-7b173320a691" providerId="ADAL" clId="{E6B56646-5DEE-4410-8A08-2A94C595B7BB}" dt="2025-02-13T16:13:09.152" v="206"/>
          <ac:graphicFrameMkLst>
            <pc:docMk/>
            <pc:sldMk cId="580289287" sldId="2331"/>
            <ac:graphicFrameMk id="12" creationId="{C42071C5-32D3-8DD2-6B2E-63ED3A67D6D8}"/>
          </ac:graphicFrameMkLst>
        </pc:graphicFrameChg>
      </pc:sldChg>
      <pc:sldChg chg="del">
        <pc:chgData name="MARIA LUBIS APARICIO GONZALEZ" userId="02067a66-9e20-470d-8859-7b173320a691" providerId="ADAL" clId="{E6B56646-5DEE-4410-8A08-2A94C595B7BB}" dt="2025-02-13T14:55:21.979" v="0" actId="47"/>
        <pc:sldMkLst>
          <pc:docMk/>
          <pc:sldMk cId="1743170300" sldId="2481"/>
        </pc:sldMkLst>
      </pc:sldChg>
      <pc:sldChg chg="delSp modSp mod">
        <pc:chgData name="MARIA LUBIS APARICIO GONZALEZ" userId="02067a66-9e20-470d-8859-7b173320a691" providerId="ADAL" clId="{E6B56646-5DEE-4410-8A08-2A94C595B7BB}" dt="2025-02-13T16:22:34.936" v="336" actId="20577"/>
        <pc:sldMkLst>
          <pc:docMk/>
          <pc:sldMk cId="2827172278" sldId="2490"/>
        </pc:sldMkLst>
        <pc:spChg chg="mod">
          <ac:chgData name="MARIA LUBIS APARICIO GONZALEZ" userId="02067a66-9e20-470d-8859-7b173320a691" providerId="ADAL" clId="{E6B56646-5DEE-4410-8A08-2A94C595B7BB}" dt="2025-02-13T16:12:14.183" v="169" actId="6549"/>
          <ac:spMkLst>
            <pc:docMk/>
            <pc:sldMk cId="2827172278" sldId="2490"/>
            <ac:spMk id="2" creationId="{E5801D41-D66C-4C3C-8A4A-EDA638F9A737}"/>
          </ac:spMkLst>
        </pc:spChg>
        <pc:spChg chg="mod">
          <ac:chgData name="MARIA LUBIS APARICIO GONZALEZ" userId="02067a66-9e20-470d-8859-7b173320a691" providerId="ADAL" clId="{E6B56646-5DEE-4410-8A08-2A94C595B7BB}" dt="2025-02-13T16:12:29.608" v="185" actId="6549"/>
          <ac:spMkLst>
            <pc:docMk/>
            <pc:sldMk cId="2827172278" sldId="2490"/>
            <ac:spMk id="4" creationId="{04D4D3EB-9944-024C-6153-8D47DEEB4752}"/>
          </ac:spMkLst>
        </pc:spChg>
        <pc:spChg chg="mod">
          <ac:chgData name="MARIA LUBIS APARICIO GONZALEZ" userId="02067a66-9e20-470d-8859-7b173320a691" providerId="ADAL" clId="{E6B56646-5DEE-4410-8A08-2A94C595B7BB}" dt="2025-02-13T16:12:24.366" v="177" actId="6549"/>
          <ac:spMkLst>
            <pc:docMk/>
            <pc:sldMk cId="2827172278" sldId="2490"/>
            <ac:spMk id="11" creationId="{D4E1630A-8248-FE51-98BC-14221D2C496E}"/>
          </ac:spMkLst>
        </pc:spChg>
        <pc:spChg chg="mod">
          <ac:chgData name="MARIA LUBIS APARICIO GONZALEZ" userId="02067a66-9e20-470d-8859-7b173320a691" providerId="ADAL" clId="{E6B56646-5DEE-4410-8A08-2A94C595B7BB}" dt="2025-02-13T16:12:21.387" v="173" actId="6549"/>
          <ac:spMkLst>
            <pc:docMk/>
            <pc:sldMk cId="2827172278" sldId="2490"/>
            <ac:spMk id="12" creationId="{C050E4FD-2A43-7224-CAED-67F6E865422E}"/>
          </ac:spMkLst>
        </pc:spChg>
        <pc:spChg chg="mod">
          <ac:chgData name="MARIA LUBIS APARICIO GONZALEZ" userId="02067a66-9e20-470d-8859-7b173320a691" providerId="ADAL" clId="{E6B56646-5DEE-4410-8A08-2A94C595B7BB}" dt="2025-02-13T16:12:26.736" v="180" actId="6549"/>
          <ac:spMkLst>
            <pc:docMk/>
            <pc:sldMk cId="2827172278" sldId="2490"/>
            <ac:spMk id="15" creationId="{E6BC5CBA-D41D-4D8D-8AAF-08A575C27EAA}"/>
          </ac:spMkLst>
        </pc:spChg>
        <pc:spChg chg="mod">
          <ac:chgData name="MARIA LUBIS APARICIO GONZALEZ" userId="02067a66-9e20-470d-8859-7b173320a691" providerId="ADAL" clId="{E6B56646-5DEE-4410-8A08-2A94C595B7BB}" dt="2025-02-13T16:12:32.716" v="189" actId="6549"/>
          <ac:spMkLst>
            <pc:docMk/>
            <pc:sldMk cId="2827172278" sldId="2490"/>
            <ac:spMk id="17" creationId="{DABD6087-7CAB-314B-B886-72DE23399D1D}"/>
          </ac:spMkLst>
        </pc:spChg>
        <pc:spChg chg="mod">
          <ac:chgData name="MARIA LUBIS APARICIO GONZALEZ" userId="02067a66-9e20-470d-8859-7b173320a691" providerId="ADAL" clId="{E6B56646-5DEE-4410-8A08-2A94C595B7BB}" dt="2025-02-13T16:22:34.936" v="336" actId="20577"/>
          <ac:spMkLst>
            <pc:docMk/>
            <pc:sldMk cId="2827172278" sldId="2490"/>
            <ac:spMk id="38" creationId="{21039E42-7822-4168-B788-72907FB76E54}"/>
          </ac:spMkLst>
        </pc:spChg>
        <pc:spChg chg="del">
          <ac:chgData name="MARIA LUBIS APARICIO GONZALEZ" userId="02067a66-9e20-470d-8859-7b173320a691" providerId="ADAL" clId="{E6B56646-5DEE-4410-8A08-2A94C595B7BB}" dt="2025-02-13T16:12:18.115" v="170" actId="478"/>
          <ac:spMkLst>
            <pc:docMk/>
            <pc:sldMk cId="2827172278" sldId="2490"/>
            <ac:spMk id="42" creationId="{4639E364-3ED9-49BC-A287-B1DF72F0689F}"/>
          </ac:spMkLst>
        </pc:spChg>
      </pc:sldChg>
      <pc:sldChg chg="modSp mod">
        <pc:chgData name="MARIA LUBIS APARICIO GONZALEZ" userId="02067a66-9e20-470d-8859-7b173320a691" providerId="ADAL" clId="{E6B56646-5DEE-4410-8A08-2A94C595B7BB}" dt="2025-02-13T15:52:04.497" v="48"/>
        <pc:sldMkLst>
          <pc:docMk/>
          <pc:sldMk cId="607706950" sldId="2507"/>
        </pc:sldMkLst>
        <pc:spChg chg="mod">
          <ac:chgData name="MARIA LUBIS APARICIO GONZALEZ" userId="02067a66-9e20-470d-8859-7b173320a691" providerId="ADAL" clId="{E6B56646-5DEE-4410-8A08-2A94C595B7BB}" dt="2025-02-13T15:51:43.206" v="42" actId="6549"/>
          <ac:spMkLst>
            <pc:docMk/>
            <pc:sldMk cId="607706950" sldId="2507"/>
            <ac:spMk id="3" creationId="{23AD0AC5-9F6F-5405-15E6-3A76366D744A}"/>
          </ac:spMkLst>
        </pc:spChg>
        <pc:spChg chg="mod">
          <ac:chgData name="MARIA LUBIS APARICIO GONZALEZ" userId="02067a66-9e20-470d-8859-7b173320a691" providerId="ADAL" clId="{E6B56646-5DEE-4410-8A08-2A94C595B7BB}" dt="2025-02-13T15:52:04.497" v="48"/>
          <ac:spMkLst>
            <pc:docMk/>
            <pc:sldMk cId="607706950" sldId="2507"/>
            <ac:spMk id="68" creationId="{056999AD-8CB6-4742-B3AC-8A18C29915C8}"/>
          </ac:spMkLst>
        </pc:spChg>
        <pc:spChg chg="mod">
          <ac:chgData name="MARIA LUBIS APARICIO GONZALEZ" userId="02067a66-9e20-470d-8859-7b173320a691" providerId="ADAL" clId="{E6B56646-5DEE-4410-8A08-2A94C595B7BB}" dt="2025-02-13T15:51:53.715" v="47" actId="6549"/>
          <ac:spMkLst>
            <pc:docMk/>
            <pc:sldMk cId="607706950" sldId="2507"/>
            <ac:spMk id="91" creationId="{659F757B-3A05-4564-AAC6-45792280C681}"/>
          </ac:spMkLst>
        </pc:spChg>
      </pc:sldChg>
      <pc:sldChg chg="modSp mod">
        <pc:chgData name="MARIA LUBIS APARICIO GONZALEZ" userId="02067a66-9e20-470d-8859-7b173320a691" providerId="ADAL" clId="{E6B56646-5DEE-4410-8A08-2A94C595B7BB}" dt="2025-02-13T16:03:56.245" v="86" actId="6549"/>
        <pc:sldMkLst>
          <pc:docMk/>
          <pc:sldMk cId="134535576" sldId="2514"/>
        </pc:sldMkLst>
        <pc:spChg chg="mod">
          <ac:chgData name="MARIA LUBIS APARICIO GONZALEZ" userId="02067a66-9e20-470d-8859-7b173320a691" providerId="ADAL" clId="{E6B56646-5DEE-4410-8A08-2A94C595B7BB}" dt="2025-02-13T16:03:56.245" v="86" actId="6549"/>
          <ac:spMkLst>
            <pc:docMk/>
            <pc:sldMk cId="134535576" sldId="2514"/>
            <ac:spMk id="3" creationId="{10126F45-55C8-6F85-C86A-2D0EBA95A072}"/>
          </ac:spMkLst>
        </pc:spChg>
      </pc:sldChg>
    </pc:docChg>
  </pc:docChgLst>
  <pc:docChgLst>
    <pc:chgData name="HEIDY MUÑOZ SALINAS" userId="S::gestion.calidad@consorciopc.com::679d0cc1-20d6-4592-989b-a056a082cb6a" providerId="AD" clId="Web-{49D878C8-F3D6-1CF3-3349-4B447812C157}"/>
    <pc:docChg chg="addSld">
      <pc:chgData name="HEIDY MUÑOZ SALINAS" userId="S::gestion.calidad@consorciopc.com::679d0cc1-20d6-4592-989b-a056a082cb6a" providerId="AD" clId="Web-{49D878C8-F3D6-1CF3-3349-4B447812C157}" dt="2025-02-14T16:17:38.253" v="60"/>
      <pc:docMkLst>
        <pc:docMk/>
      </pc:docMkLst>
      <pc:sldChg chg="add">
        <pc:chgData name="HEIDY MUÑOZ SALINAS" userId="S::gestion.calidad@consorciopc.com::679d0cc1-20d6-4592-989b-a056a082cb6a" providerId="AD" clId="Web-{49D878C8-F3D6-1CF3-3349-4B447812C157}" dt="2025-02-14T16:17:38.128" v="59"/>
        <pc:sldMkLst>
          <pc:docMk/>
          <pc:sldMk cId="3288939479" sldId="802"/>
        </pc:sldMkLst>
      </pc:sldChg>
      <pc:sldChg chg="add">
        <pc:chgData name="HEIDY MUÑOZ SALINAS" userId="S::gestion.calidad@consorciopc.com::679d0cc1-20d6-4592-989b-a056a082cb6a" providerId="AD" clId="Web-{49D878C8-F3D6-1CF3-3349-4B447812C157}" dt="2025-02-14T16:17:38.253" v="60"/>
        <pc:sldMkLst>
          <pc:docMk/>
          <pc:sldMk cId="1963223164" sldId="817"/>
        </pc:sldMkLst>
      </pc:sldChg>
      <pc:sldChg chg="add">
        <pc:chgData name="HEIDY MUÑOZ SALINAS" userId="S::gestion.calidad@consorciopc.com::679d0cc1-20d6-4592-989b-a056a082cb6a" providerId="AD" clId="Web-{49D878C8-F3D6-1CF3-3349-4B447812C157}" dt="2025-02-14T16:17:04.581" v="0"/>
        <pc:sldMkLst>
          <pc:docMk/>
          <pc:sldMk cId="3392957645" sldId="967"/>
        </pc:sldMkLst>
      </pc:sldChg>
      <pc:sldChg chg="add">
        <pc:chgData name="HEIDY MUÑOZ SALINAS" userId="S::gestion.calidad@consorciopc.com::679d0cc1-20d6-4592-989b-a056a082cb6a" providerId="AD" clId="Web-{49D878C8-F3D6-1CF3-3349-4B447812C157}" dt="2025-02-14T16:17:04.612" v="1"/>
        <pc:sldMkLst>
          <pc:docMk/>
          <pc:sldMk cId="2760672035" sldId="968"/>
        </pc:sldMkLst>
      </pc:sldChg>
      <pc:sldChg chg="add">
        <pc:chgData name="HEIDY MUÑOZ SALINAS" userId="S::gestion.calidad@consorciopc.com::679d0cc1-20d6-4592-989b-a056a082cb6a" providerId="AD" clId="Web-{49D878C8-F3D6-1CF3-3349-4B447812C157}" dt="2025-02-14T16:17:04.628" v="2"/>
        <pc:sldMkLst>
          <pc:docMk/>
          <pc:sldMk cId="2343609776" sldId="969"/>
        </pc:sldMkLst>
      </pc:sldChg>
      <pc:sldChg chg="add">
        <pc:chgData name="HEIDY MUÑOZ SALINAS" userId="S::gestion.calidad@consorciopc.com::679d0cc1-20d6-4592-989b-a056a082cb6a" providerId="AD" clId="Web-{49D878C8-F3D6-1CF3-3349-4B447812C157}" dt="2025-02-14T16:17:04.659" v="3"/>
        <pc:sldMkLst>
          <pc:docMk/>
          <pc:sldMk cId="1149715653" sldId="970"/>
        </pc:sldMkLst>
      </pc:sldChg>
      <pc:sldChg chg="add">
        <pc:chgData name="HEIDY MUÑOZ SALINAS" userId="S::gestion.calidad@consorciopc.com::679d0cc1-20d6-4592-989b-a056a082cb6a" providerId="AD" clId="Web-{49D878C8-F3D6-1CF3-3349-4B447812C157}" dt="2025-02-14T16:17:04.675" v="4"/>
        <pc:sldMkLst>
          <pc:docMk/>
          <pc:sldMk cId="156929202" sldId="971"/>
        </pc:sldMkLst>
      </pc:sldChg>
      <pc:sldChg chg="add">
        <pc:chgData name="HEIDY MUÑOZ SALINAS" userId="S::gestion.calidad@consorciopc.com::679d0cc1-20d6-4592-989b-a056a082cb6a" providerId="AD" clId="Web-{49D878C8-F3D6-1CF3-3349-4B447812C157}" dt="2025-02-14T16:17:04.690" v="6"/>
        <pc:sldMkLst>
          <pc:docMk/>
          <pc:sldMk cId="1284041241" sldId="974"/>
        </pc:sldMkLst>
      </pc:sldChg>
      <pc:sldChg chg="add">
        <pc:chgData name="HEIDY MUÑOZ SALINAS" userId="S::gestion.calidad@consorciopc.com::679d0cc1-20d6-4592-989b-a056a082cb6a" providerId="AD" clId="Web-{49D878C8-F3D6-1CF3-3349-4B447812C157}" dt="2025-02-14T16:17:04.815" v="16"/>
        <pc:sldMkLst>
          <pc:docMk/>
          <pc:sldMk cId="2347969860" sldId="979"/>
        </pc:sldMkLst>
      </pc:sldChg>
      <pc:sldChg chg="add">
        <pc:chgData name="HEIDY MUÑOZ SALINAS" userId="S::gestion.calidad@consorciopc.com::679d0cc1-20d6-4592-989b-a056a082cb6a" providerId="AD" clId="Web-{49D878C8-F3D6-1CF3-3349-4B447812C157}" dt="2025-02-14T16:17:04.846" v="18"/>
        <pc:sldMkLst>
          <pc:docMk/>
          <pc:sldMk cId="1002464839" sldId="1953"/>
        </pc:sldMkLst>
      </pc:sldChg>
      <pc:sldChg chg="add">
        <pc:chgData name="HEIDY MUÑOZ SALINAS" userId="S::gestion.calidad@consorciopc.com::679d0cc1-20d6-4592-989b-a056a082cb6a" providerId="AD" clId="Web-{49D878C8-F3D6-1CF3-3349-4B447812C157}" dt="2025-02-14T16:17:04.846" v="19"/>
        <pc:sldMkLst>
          <pc:docMk/>
          <pc:sldMk cId="4232102832" sldId="1954"/>
        </pc:sldMkLst>
      </pc:sldChg>
      <pc:sldChg chg="add">
        <pc:chgData name="HEIDY MUÑOZ SALINAS" userId="S::gestion.calidad@consorciopc.com::679d0cc1-20d6-4592-989b-a056a082cb6a" providerId="AD" clId="Web-{49D878C8-F3D6-1CF3-3349-4B447812C157}" dt="2025-02-14T16:17:04.987" v="26"/>
        <pc:sldMkLst>
          <pc:docMk/>
          <pc:sldMk cId="1297616885" sldId="1955"/>
        </pc:sldMkLst>
      </pc:sldChg>
      <pc:sldChg chg="add">
        <pc:chgData name="HEIDY MUÑOZ SALINAS" userId="S::gestion.calidad@consorciopc.com::679d0cc1-20d6-4592-989b-a056a082cb6a" providerId="AD" clId="Web-{49D878C8-F3D6-1CF3-3349-4B447812C157}" dt="2025-02-14T16:17:05.018" v="28"/>
        <pc:sldMkLst>
          <pc:docMk/>
          <pc:sldMk cId="1706897975" sldId="1956"/>
        </pc:sldMkLst>
      </pc:sldChg>
      <pc:sldChg chg="add">
        <pc:chgData name="HEIDY MUÑOZ SALINAS" userId="S::gestion.calidad@consorciopc.com::679d0cc1-20d6-4592-989b-a056a082cb6a" providerId="AD" clId="Web-{49D878C8-F3D6-1CF3-3349-4B447812C157}" dt="2025-02-14T16:17:05.034" v="29"/>
        <pc:sldMkLst>
          <pc:docMk/>
          <pc:sldMk cId="243812551" sldId="1957"/>
        </pc:sldMkLst>
      </pc:sldChg>
      <pc:sldChg chg="add">
        <pc:chgData name="HEIDY MUÑOZ SALINAS" userId="S::gestion.calidad@consorciopc.com::679d0cc1-20d6-4592-989b-a056a082cb6a" providerId="AD" clId="Web-{49D878C8-F3D6-1CF3-3349-4B447812C157}" dt="2025-02-14T16:17:05.050" v="30"/>
        <pc:sldMkLst>
          <pc:docMk/>
          <pc:sldMk cId="3140809554" sldId="1958"/>
        </pc:sldMkLst>
      </pc:sldChg>
      <pc:sldChg chg="add">
        <pc:chgData name="HEIDY MUÑOZ SALINAS" userId="S::gestion.calidad@consorciopc.com::679d0cc1-20d6-4592-989b-a056a082cb6a" providerId="AD" clId="Web-{49D878C8-F3D6-1CF3-3349-4B447812C157}" dt="2025-02-14T16:17:05.065" v="31"/>
        <pc:sldMkLst>
          <pc:docMk/>
          <pc:sldMk cId="1327288812" sldId="1959"/>
        </pc:sldMkLst>
      </pc:sldChg>
      <pc:sldChg chg="add">
        <pc:chgData name="HEIDY MUÑOZ SALINAS" userId="S::gestion.calidad@consorciopc.com::679d0cc1-20d6-4592-989b-a056a082cb6a" providerId="AD" clId="Web-{49D878C8-F3D6-1CF3-3349-4B447812C157}" dt="2025-02-14T16:17:05.128" v="36"/>
        <pc:sldMkLst>
          <pc:docMk/>
          <pc:sldMk cId="2940629679" sldId="1960"/>
        </pc:sldMkLst>
      </pc:sldChg>
      <pc:sldChg chg="add">
        <pc:chgData name="HEIDY MUÑOZ SALINAS" userId="S::gestion.calidad@consorciopc.com::679d0cc1-20d6-4592-989b-a056a082cb6a" providerId="AD" clId="Web-{49D878C8-F3D6-1CF3-3349-4B447812C157}" dt="2025-02-14T16:17:05.221" v="44"/>
        <pc:sldMkLst>
          <pc:docMk/>
          <pc:sldMk cId="199608561" sldId="1964"/>
        </pc:sldMkLst>
      </pc:sldChg>
      <pc:sldChg chg="add">
        <pc:chgData name="HEIDY MUÑOZ SALINAS" userId="S::gestion.calidad@consorciopc.com::679d0cc1-20d6-4592-989b-a056a082cb6a" providerId="AD" clId="Web-{49D878C8-F3D6-1CF3-3349-4B447812C157}" dt="2025-02-14T16:17:05.315" v="51"/>
        <pc:sldMkLst>
          <pc:docMk/>
          <pc:sldMk cId="507535752" sldId="1965"/>
        </pc:sldMkLst>
      </pc:sldChg>
      <pc:sldChg chg="add">
        <pc:chgData name="HEIDY MUÑOZ SALINAS" userId="S::gestion.calidad@consorciopc.com::679d0cc1-20d6-4592-989b-a056a082cb6a" providerId="AD" clId="Web-{49D878C8-F3D6-1CF3-3349-4B447812C157}" dt="2025-02-14T16:17:05.331" v="52"/>
        <pc:sldMkLst>
          <pc:docMk/>
          <pc:sldMk cId="509689875" sldId="2036"/>
        </pc:sldMkLst>
      </pc:sldChg>
      <pc:sldChg chg="add">
        <pc:chgData name="HEIDY MUÑOZ SALINAS" userId="S::gestion.calidad@consorciopc.com::679d0cc1-20d6-4592-989b-a056a082cb6a" providerId="AD" clId="Web-{49D878C8-F3D6-1CF3-3349-4B447812C157}" dt="2025-02-14T16:17:05.237" v="45"/>
        <pc:sldMkLst>
          <pc:docMk/>
          <pc:sldMk cId="3281415008" sldId="2041"/>
        </pc:sldMkLst>
      </pc:sldChg>
      <pc:sldChg chg="add">
        <pc:chgData name="HEIDY MUÑOZ SALINAS" userId="S::gestion.calidad@consorciopc.com::679d0cc1-20d6-4592-989b-a056a082cb6a" providerId="AD" clId="Web-{49D878C8-F3D6-1CF3-3349-4B447812C157}" dt="2025-02-14T16:17:05.253" v="46"/>
        <pc:sldMkLst>
          <pc:docMk/>
          <pc:sldMk cId="3857526696" sldId="2087"/>
        </pc:sldMkLst>
      </pc:sldChg>
      <pc:sldChg chg="add">
        <pc:chgData name="HEIDY MUÑOZ SALINAS" userId="S::gestion.calidad@consorciopc.com::679d0cc1-20d6-4592-989b-a056a082cb6a" providerId="AD" clId="Web-{49D878C8-F3D6-1CF3-3349-4B447812C157}" dt="2025-02-14T16:17:05.331" v="53"/>
        <pc:sldMkLst>
          <pc:docMk/>
          <pc:sldMk cId="3345490822" sldId="2088"/>
        </pc:sldMkLst>
      </pc:sldChg>
      <pc:sldChg chg="add">
        <pc:chgData name="HEIDY MUÑOZ SALINAS" userId="S::gestion.calidad@consorciopc.com::679d0cc1-20d6-4592-989b-a056a082cb6a" providerId="AD" clId="Web-{49D878C8-F3D6-1CF3-3349-4B447812C157}" dt="2025-02-14T16:17:04.878" v="21"/>
        <pc:sldMkLst>
          <pc:docMk/>
          <pc:sldMk cId="2187716060" sldId="2092"/>
        </pc:sldMkLst>
      </pc:sldChg>
      <pc:sldChg chg="add">
        <pc:chgData name="HEIDY MUÑOZ SALINAS" userId="S::gestion.calidad@consorciopc.com::679d0cc1-20d6-4592-989b-a056a082cb6a" providerId="AD" clId="Web-{49D878C8-F3D6-1CF3-3349-4B447812C157}" dt="2025-02-14T16:17:05.081" v="32"/>
        <pc:sldMkLst>
          <pc:docMk/>
          <pc:sldMk cId="3199702249" sldId="2093"/>
        </pc:sldMkLst>
      </pc:sldChg>
      <pc:sldChg chg="add">
        <pc:chgData name="HEIDY MUÑOZ SALINAS" userId="S::gestion.calidad@consorciopc.com::679d0cc1-20d6-4592-989b-a056a082cb6a" providerId="AD" clId="Web-{49D878C8-F3D6-1CF3-3349-4B447812C157}" dt="2025-02-14T16:17:04.706" v="7"/>
        <pc:sldMkLst>
          <pc:docMk/>
          <pc:sldMk cId="1603181923" sldId="2121"/>
        </pc:sldMkLst>
      </pc:sldChg>
      <pc:sldChg chg="add">
        <pc:chgData name="HEIDY MUÑOZ SALINAS" userId="S::gestion.calidad@consorciopc.com::679d0cc1-20d6-4592-989b-a056a082cb6a" providerId="AD" clId="Web-{49D878C8-F3D6-1CF3-3349-4B447812C157}" dt="2025-02-14T16:17:04.737" v="9"/>
        <pc:sldMkLst>
          <pc:docMk/>
          <pc:sldMk cId="71842801" sldId="2133"/>
        </pc:sldMkLst>
      </pc:sldChg>
      <pc:sldChg chg="add">
        <pc:chgData name="HEIDY MUÑOZ SALINAS" userId="S::gestion.calidad@consorciopc.com::679d0cc1-20d6-4592-989b-a056a082cb6a" providerId="AD" clId="Web-{49D878C8-F3D6-1CF3-3349-4B447812C157}" dt="2025-02-14T16:17:05.190" v="41"/>
        <pc:sldMkLst>
          <pc:docMk/>
          <pc:sldMk cId="1225805108" sldId="2134"/>
        </pc:sldMkLst>
      </pc:sldChg>
      <pc:sldChg chg="add">
        <pc:chgData name="HEIDY MUÑOZ SALINAS" userId="S::gestion.calidad@consorciopc.com::679d0cc1-20d6-4592-989b-a056a082cb6a" providerId="AD" clId="Web-{49D878C8-F3D6-1CF3-3349-4B447812C157}" dt="2025-02-14T16:17:05.268" v="47"/>
        <pc:sldMkLst>
          <pc:docMk/>
          <pc:sldMk cId="787708289" sldId="2135"/>
        </pc:sldMkLst>
      </pc:sldChg>
      <pc:sldChg chg="add">
        <pc:chgData name="HEIDY MUÑOZ SALINAS" userId="S::gestion.calidad@consorciopc.com::679d0cc1-20d6-4592-989b-a056a082cb6a" providerId="AD" clId="Web-{49D878C8-F3D6-1CF3-3349-4B447812C157}" dt="2025-02-14T16:17:04.737" v="10"/>
        <pc:sldMkLst>
          <pc:docMk/>
          <pc:sldMk cId="1678001219" sldId="2167"/>
        </pc:sldMkLst>
      </pc:sldChg>
      <pc:sldChg chg="add">
        <pc:chgData name="HEIDY MUÑOZ SALINAS" userId="S::gestion.calidad@consorciopc.com::679d0cc1-20d6-4592-989b-a056a082cb6a" providerId="AD" clId="Web-{49D878C8-F3D6-1CF3-3349-4B447812C157}" dt="2025-02-14T16:17:05.346" v="54"/>
        <pc:sldMkLst>
          <pc:docMk/>
          <pc:sldMk cId="389625053" sldId="2250"/>
        </pc:sldMkLst>
      </pc:sldChg>
      <pc:sldChg chg="add">
        <pc:chgData name="HEIDY MUÑOZ SALINAS" userId="S::gestion.calidad@consorciopc.com::679d0cc1-20d6-4592-989b-a056a082cb6a" providerId="AD" clId="Web-{49D878C8-F3D6-1CF3-3349-4B447812C157}" dt="2025-02-14T16:17:04.753" v="11"/>
        <pc:sldMkLst>
          <pc:docMk/>
          <pc:sldMk cId="3430083788" sldId="2280"/>
        </pc:sldMkLst>
      </pc:sldChg>
      <pc:sldChg chg="add">
        <pc:chgData name="HEIDY MUÑOZ SALINAS" userId="S::gestion.calidad@consorciopc.com::679d0cc1-20d6-4592-989b-a056a082cb6a" providerId="AD" clId="Web-{49D878C8-F3D6-1CF3-3349-4B447812C157}" dt="2025-02-14T16:17:05.268" v="48"/>
        <pc:sldMkLst>
          <pc:docMk/>
          <pc:sldMk cId="3888741236" sldId="2282"/>
        </pc:sldMkLst>
      </pc:sldChg>
      <pc:sldChg chg="add">
        <pc:chgData name="HEIDY MUÑOZ SALINAS" userId="S::gestion.calidad@consorciopc.com::679d0cc1-20d6-4592-989b-a056a082cb6a" providerId="AD" clId="Web-{49D878C8-F3D6-1CF3-3349-4B447812C157}" dt="2025-02-14T16:17:04.768" v="12"/>
        <pc:sldMkLst>
          <pc:docMk/>
          <pc:sldMk cId="3207411212" sldId="2310"/>
        </pc:sldMkLst>
      </pc:sldChg>
      <pc:sldChg chg="add">
        <pc:chgData name="HEIDY MUÑOZ SALINAS" userId="S::gestion.calidad@consorciopc.com::679d0cc1-20d6-4592-989b-a056a082cb6a" providerId="AD" clId="Web-{49D878C8-F3D6-1CF3-3349-4B447812C157}" dt="2025-02-14T16:17:05.143" v="37"/>
        <pc:sldMkLst>
          <pc:docMk/>
          <pc:sldMk cId="732806485" sldId="2311"/>
        </pc:sldMkLst>
      </pc:sldChg>
      <pc:sldChg chg="add">
        <pc:chgData name="HEIDY MUÑOZ SALINAS" userId="S::gestion.calidad@consorciopc.com::679d0cc1-20d6-4592-989b-a056a082cb6a" providerId="AD" clId="Web-{49D878C8-F3D6-1CF3-3349-4B447812C157}" dt="2025-02-14T16:17:05.206" v="42"/>
        <pc:sldMkLst>
          <pc:docMk/>
          <pc:sldMk cId="3549379402" sldId="2312"/>
        </pc:sldMkLst>
      </pc:sldChg>
      <pc:sldChg chg="add">
        <pc:chgData name="HEIDY MUÑOZ SALINAS" userId="S::gestion.calidad@consorciopc.com::679d0cc1-20d6-4592-989b-a056a082cb6a" providerId="AD" clId="Web-{49D878C8-F3D6-1CF3-3349-4B447812C157}" dt="2025-02-14T16:17:04.784" v="13"/>
        <pc:sldMkLst>
          <pc:docMk/>
          <pc:sldMk cId="2810961331" sldId="2356"/>
        </pc:sldMkLst>
      </pc:sldChg>
      <pc:sldChg chg="add">
        <pc:chgData name="HEIDY MUÑOZ SALINAS" userId="S::gestion.calidad@consorciopc.com::679d0cc1-20d6-4592-989b-a056a082cb6a" providerId="AD" clId="Web-{49D878C8-F3D6-1CF3-3349-4B447812C157}" dt="2025-02-14T16:17:05.096" v="33"/>
        <pc:sldMkLst>
          <pc:docMk/>
          <pc:sldMk cId="881014943" sldId="2357"/>
        </pc:sldMkLst>
      </pc:sldChg>
      <pc:sldChg chg="add">
        <pc:chgData name="HEIDY MUÑOZ SALINAS" userId="S::gestion.calidad@consorciopc.com::679d0cc1-20d6-4592-989b-a056a082cb6a" providerId="AD" clId="Web-{49D878C8-F3D6-1CF3-3349-4B447812C157}" dt="2025-02-14T16:17:05.284" v="49"/>
        <pc:sldMkLst>
          <pc:docMk/>
          <pc:sldMk cId="32781658" sldId="2358"/>
        </pc:sldMkLst>
      </pc:sldChg>
      <pc:sldChg chg="add">
        <pc:chgData name="HEIDY MUÑOZ SALINAS" userId="S::gestion.calidad@consorciopc.com::679d0cc1-20d6-4592-989b-a056a082cb6a" providerId="AD" clId="Web-{49D878C8-F3D6-1CF3-3349-4B447812C157}" dt="2025-02-14T16:17:05.378" v="57"/>
        <pc:sldMkLst>
          <pc:docMk/>
          <pc:sldMk cId="1649045538" sldId="2359"/>
        </pc:sldMkLst>
      </pc:sldChg>
      <pc:sldChg chg="add">
        <pc:chgData name="HEIDY MUÑOZ SALINAS" userId="S::gestion.calidad@consorciopc.com::679d0cc1-20d6-4592-989b-a056a082cb6a" providerId="AD" clId="Web-{49D878C8-F3D6-1CF3-3349-4B447812C157}" dt="2025-02-14T16:17:04.893" v="22"/>
        <pc:sldMkLst>
          <pc:docMk/>
          <pc:sldMk cId="254906948" sldId="2393"/>
        </pc:sldMkLst>
      </pc:sldChg>
      <pc:sldChg chg="add">
        <pc:chgData name="HEIDY MUÑOZ SALINAS" userId="S::gestion.calidad@consorciopc.com::679d0cc1-20d6-4592-989b-a056a082cb6a" providerId="AD" clId="Web-{49D878C8-F3D6-1CF3-3349-4B447812C157}" dt="2025-02-14T16:17:04.909" v="23"/>
        <pc:sldMkLst>
          <pc:docMk/>
          <pc:sldMk cId="3396195090" sldId="2394"/>
        </pc:sldMkLst>
      </pc:sldChg>
      <pc:sldChg chg="add">
        <pc:chgData name="HEIDY MUÑOZ SALINAS" userId="S::gestion.calidad@consorciopc.com::679d0cc1-20d6-4592-989b-a056a082cb6a" providerId="AD" clId="Web-{49D878C8-F3D6-1CF3-3349-4B447812C157}" dt="2025-02-14T16:17:05.362" v="55"/>
        <pc:sldMkLst>
          <pc:docMk/>
          <pc:sldMk cId="1163964798" sldId="2400"/>
        </pc:sldMkLst>
      </pc:sldChg>
      <pc:sldChg chg="add">
        <pc:chgData name="HEIDY MUÑOZ SALINAS" userId="S::gestion.calidad@consorciopc.com::679d0cc1-20d6-4592-989b-a056a082cb6a" providerId="AD" clId="Web-{49D878C8-F3D6-1CF3-3349-4B447812C157}" dt="2025-02-14T16:17:04.690" v="5"/>
        <pc:sldMkLst>
          <pc:docMk/>
          <pc:sldMk cId="2797746392" sldId="2471"/>
        </pc:sldMkLst>
      </pc:sldChg>
      <pc:sldChg chg="add">
        <pc:chgData name="HEIDY MUÑOZ SALINAS" userId="S::gestion.calidad@consorciopc.com::679d0cc1-20d6-4592-989b-a056a082cb6a" providerId="AD" clId="Web-{49D878C8-F3D6-1CF3-3349-4B447812C157}" dt="2025-02-14T16:17:05.003" v="27"/>
        <pc:sldMkLst>
          <pc:docMk/>
          <pc:sldMk cId="3543902596" sldId="2472"/>
        </pc:sldMkLst>
      </pc:sldChg>
      <pc:sldChg chg="add">
        <pc:chgData name="HEIDY MUÑOZ SALINAS" userId="S::gestion.calidad@consorciopc.com::679d0cc1-20d6-4592-989b-a056a082cb6a" providerId="AD" clId="Web-{49D878C8-F3D6-1CF3-3349-4B447812C157}" dt="2025-02-14T16:17:04.784" v="14"/>
        <pc:sldMkLst>
          <pc:docMk/>
          <pc:sldMk cId="3158229012" sldId="2473"/>
        </pc:sldMkLst>
      </pc:sldChg>
      <pc:sldChg chg="add">
        <pc:chgData name="HEIDY MUÑOZ SALINAS" userId="S::gestion.calidad@consorciopc.com::679d0cc1-20d6-4592-989b-a056a082cb6a" providerId="AD" clId="Web-{49D878C8-F3D6-1CF3-3349-4B447812C157}" dt="2025-02-14T16:17:05.096" v="34"/>
        <pc:sldMkLst>
          <pc:docMk/>
          <pc:sldMk cId="893373359" sldId="2474"/>
        </pc:sldMkLst>
      </pc:sldChg>
      <pc:sldChg chg="add">
        <pc:chgData name="HEIDY MUÑOZ SALINAS" userId="S::gestion.calidad@consorciopc.com::679d0cc1-20d6-4592-989b-a056a082cb6a" providerId="AD" clId="Web-{49D878C8-F3D6-1CF3-3349-4B447812C157}" dt="2025-02-14T16:17:04.721" v="8"/>
        <pc:sldMkLst>
          <pc:docMk/>
          <pc:sldMk cId="2423547929" sldId="2519"/>
        </pc:sldMkLst>
      </pc:sldChg>
      <pc:sldChg chg="add">
        <pc:chgData name="HEIDY MUÑOZ SALINAS" userId="S::gestion.calidad@consorciopc.com::679d0cc1-20d6-4592-989b-a056a082cb6a" providerId="AD" clId="Web-{49D878C8-F3D6-1CF3-3349-4B447812C157}" dt="2025-02-14T16:17:04.831" v="17"/>
        <pc:sldMkLst>
          <pc:docMk/>
          <pc:sldMk cId="603418000" sldId="2542"/>
        </pc:sldMkLst>
      </pc:sldChg>
      <pc:sldChg chg="add">
        <pc:chgData name="HEIDY MUÑOZ SALINAS" userId="S::gestion.calidad@consorciopc.com::679d0cc1-20d6-4592-989b-a056a082cb6a" providerId="AD" clId="Web-{49D878C8-F3D6-1CF3-3349-4B447812C157}" dt="2025-02-14T16:17:04.800" v="15"/>
        <pc:sldMkLst>
          <pc:docMk/>
          <pc:sldMk cId="1796381990" sldId="2558"/>
        </pc:sldMkLst>
      </pc:sldChg>
      <pc:sldChg chg="add">
        <pc:chgData name="HEIDY MUÑOZ SALINAS" userId="S::gestion.calidad@consorciopc.com::679d0cc1-20d6-4592-989b-a056a082cb6a" providerId="AD" clId="Web-{49D878C8-F3D6-1CF3-3349-4B447812C157}" dt="2025-02-14T16:17:04.862" v="20"/>
        <pc:sldMkLst>
          <pc:docMk/>
          <pc:sldMk cId="1033336180" sldId="2559"/>
        </pc:sldMkLst>
      </pc:sldChg>
      <pc:sldChg chg="add">
        <pc:chgData name="HEIDY MUÑOZ SALINAS" userId="S::gestion.calidad@consorciopc.com::679d0cc1-20d6-4592-989b-a056a082cb6a" providerId="AD" clId="Web-{49D878C8-F3D6-1CF3-3349-4B447812C157}" dt="2025-02-14T16:17:04.925" v="24"/>
        <pc:sldMkLst>
          <pc:docMk/>
          <pc:sldMk cId="2968512727" sldId="2560"/>
        </pc:sldMkLst>
      </pc:sldChg>
      <pc:sldChg chg="add">
        <pc:chgData name="HEIDY MUÑOZ SALINAS" userId="S::gestion.calidad@consorciopc.com::679d0cc1-20d6-4592-989b-a056a082cb6a" providerId="AD" clId="Web-{49D878C8-F3D6-1CF3-3349-4B447812C157}" dt="2025-02-14T16:17:04.956" v="25"/>
        <pc:sldMkLst>
          <pc:docMk/>
          <pc:sldMk cId="3095045524" sldId="2561"/>
        </pc:sldMkLst>
      </pc:sldChg>
      <pc:sldChg chg="add">
        <pc:chgData name="HEIDY MUÑOZ SALINAS" userId="S::gestion.calidad@consorciopc.com::679d0cc1-20d6-4592-989b-a056a082cb6a" providerId="AD" clId="Web-{49D878C8-F3D6-1CF3-3349-4B447812C157}" dt="2025-02-14T16:17:05.112" v="35"/>
        <pc:sldMkLst>
          <pc:docMk/>
          <pc:sldMk cId="1368543216" sldId="2562"/>
        </pc:sldMkLst>
      </pc:sldChg>
      <pc:sldChg chg="add">
        <pc:chgData name="HEIDY MUÑOZ SALINAS" userId="S::gestion.calidad@consorciopc.com::679d0cc1-20d6-4592-989b-a056a082cb6a" providerId="AD" clId="Web-{49D878C8-F3D6-1CF3-3349-4B447812C157}" dt="2025-02-14T16:17:05.143" v="38"/>
        <pc:sldMkLst>
          <pc:docMk/>
          <pc:sldMk cId="4044844742" sldId="2563"/>
        </pc:sldMkLst>
      </pc:sldChg>
      <pc:sldChg chg="add">
        <pc:chgData name="HEIDY MUÑOZ SALINAS" userId="S::gestion.calidad@consorciopc.com::679d0cc1-20d6-4592-989b-a056a082cb6a" providerId="AD" clId="Web-{49D878C8-F3D6-1CF3-3349-4B447812C157}" dt="2025-02-14T16:17:05.159" v="39"/>
        <pc:sldMkLst>
          <pc:docMk/>
          <pc:sldMk cId="2248531689" sldId="2564"/>
        </pc:sldMkLst>
      </pc:sldChg>
      <pc:sldChg chg="add">
        <pc:chgData name="HEIDY MUÑOZ SALINAS" userId="S::gestion.calidad@consorciopc.com::679d0cc1-20d6-4592-989b-a056a082cb6a" providerId="AD" clId="Web-{49D878C8-F3D6-1CF3-3349-4B447812C157}" dt="2025-02-14T16:17:05.175" v="40"/>
        <pc:sldMkLst>
          <pc:docMk/>
          <pc:sldMk cId="3038554256" sldId="2565"/>
        </pc:sldMkLst>
      </pc:sldChg>
      <pc:sldChg chg="add">
        <pc:chgData name="HEIDY MUÑOZ SALINAS" userId="S::gestion.calidad@consorciopc.com::679d0cc1-20d6-4592-989b-a056a082cb6a" providerId="AD" clId="Web-{49D878C8-F3D6-1CF3-3349-4B447812C157}" dt="2025-02-14T16:17:05.221" v="43"/>
        <pc:sldMkLst>
          <pc:docMk/>
          <pc:sldMk cId="3052656154" sldId="2566"/>
        </pc:sldMkLst>
      </pc:sldChg>
      <pc:sldChg chg="add">
        <pc:chgData name="HEIDY MUÑOZ SALINAS" userId="S::gestion.calidad@consorciopc.com::679d0cc1-20d6-4592-989b-a056a082cb6a" providerId="AD" clId="Web-{49D878C8-F3D6-1CF3-3349-4B447812C157}" dt="2025-02-14T16:17:05.300" v="50"/>
        <pc:sldMkLst>
          <pc:docMk/>
          <pc:sldMk cId="1976054528" sldId="2567"/>
        </pc:sldMkLst>
      </pc:sldChg>
      <pc:sldChg chg="add">
        <pc:chgData name="HEIDY MUÑOZ SALINAS" userId="S::gestion.calidad@consorciopc.com::679d0cc1-20d6-4592-989b-a056a082cb6a" providerId="AD" clId="Web-{49D878C8-F3D6-1CF3-3349-4B447812C157}" dt="2025-02-14T16:17:05.362" v="56"/>
        <pc:sldMkLst>
          <pc:docMk/>
          <pc:sldMk cId="4153374202" sldId="2568"/>
        </pc:sldMkLst>
      </pc:sldChg>
      <pc:sldChg chg="add">
        <pc:chgData name="HEIDY MUÑOZ SALINAS" userId="S::gestion.calidad@consorciopc.com::679d0cc1-20d6-4592-989b-a056a082cb6a" providerId="AD" clId="Web-{49D878C8-F3D6-1CF3-3349-4B447812C157}" dt="2025-02-14T16:17:05.393" v="58"/>
        <pc:sldMkLst>
          <pc:docMk/>
          <pc:sldMk cId="3447679296" sldId="2573"/>
        </pc:sldMkLst>
      </pc:sldChg>
    </pc:docChg>
  </pc:docChgLst>
  <pc:docChgLst>
    <pc:chgData name="HEIDY MUÑOZ SALINAS" userId="S::gestion.calidad@consorciopc.com::679d0cc1-20d6-4592-989b-a056a082cb6a" providerId="AD" clId="Web-{94817545-AE53-4E7B-6592-A04FB289A456}"/>
    <pc:docChg chg="addSld">
      <pc:chgData name="HEIDY MUÑOZ SALINAS" userId="S::gestion.calidad@consorciopc.com::679d0cc1-20d6-4592-989b-a056a082cb6a" providerId="AD" clId="Web-{94817545-AE53-4E7B-6592-A04FB289A456}" dt="2025-02-14T16:15:09.106" v="113"/>
      <pc:docMkLst>
        <pc:docMk/>
      </pc:docMkLst>
      <pc:sldChg chg="add">
        <pc:chgData name="HEIDY MUÑOZ SALINAS" userId="S::gestion.calidad@consorciopc.com::679d0cc1-20d6-4592-989b-a056a082cb6a" providerId="AD" clId="Web-{94817545-AE53-4E7B-6592-A04FB289A456}" dt="2025-02-14T16:15:06.449" v="42"/>
        <pc:sldMkLst>
          <pc:docMk/>
          <pc:sldMk cId="0" sldId="835"/>
        </pc:sldMkLst>
      </pc:sldChg>
      <pc:sldChg chg="add">
        <pc:chgData name="HEIDY MUÑOZ SALINAS" userId="S::gestion.calidad@consorciopc.com::679d0cc1-20d6-4592-989b-a056a082cb6a" providerId="AD" clId="Web-{94817545-AE53-4E7B-6592-A04FB289A456}" dt="2025-02-14T16:15:05.918" v="18"/>
        <pc:sldMkLst>
          <pc:docMk/>
          <pc:sldMk cId="0" sldId="1045"/>
        </pc:sldMkLst>
      </pc:sldChg>
      <pc:sldChg chg="add">
        <pc:chgData name="HEIDY MUÑOZ SALINAS" userId="S::gestion.calidad@consorciopc.com::679d0cc1-20d6-4592-989b-a056a082cb6a" providerId="AD" clId="Web-{94817545-AE53-4E7B-6592-A04FB289A456}" dt="2025-02-14T16:15:06.012" v="24"/>
        <pc:sldMkLst>
          <pc:docMk/>
          <pc:sldMk cId="0" sldId="1047"/>
        </pc:sldMkLst>
      </pc:sldChg>
      <pc:sldChg chg="add">
        <pc:chgData name="HEIDY MUÑOZ SALINAS" userId="S::gestion.calidad@consorciopc.com::679d0cc1-20d6-4592-989b-a056a082cb6a" providerId="AD" clId="Web-{94817545-AE53-4E7B-6592-A04FB289A456}" dt="2025-02-14T16:14:14.242" v="6"/>
        <pc:sldMkLst>
          <pc:docMk/>
          <pc:sldMk cId="3888107432" sldId="1056"/>
        </pc:sldMkLst>
      </pc:sldChg>
      <pc:sldChg chg="add">
        <pc:chgData name="HEIDY MUÑOZ SALINAS" userId="S::gestion.calidad@consorciopc.com::679d0cc1-20d6-4592-989b-a056a082cb6a" providerId="AD" clId="Web-{94817545-AE53-4E7B-6592-A04FB289A456}" dt="2025-02-14T16:14:14.054" v="0"/>
        <pc:sldMkLst>
          <pc:docMk/>
          <pc:sldMk cId="507137960" sldId="1338"/>
        </pc:sldMkLst>
      </pc:sldChg>
      <pc:sldChg chg="add">
        <pc:chgData name="HEIDY MUÑOZ SALINAS" userId="S::gestion.calidad@consorciopc.com::679d0cc1-20d6-4592-989b-a056a082cb6a" providerId="AD" clId="Web-{94817545-AE53-4E7B-6592-A04FB289A456}" dt="2025-02-14T16:14:14.211" v="5"/>
        <pc:sldMkLst>
          <pc:docMk/>
          <pc:sldMk cId="1266324134" sldId="1342"/>
        </pc:sldMkLst>
      </pc:sldChg>
      <pc:sldChg chg="add">
        <pc:chgData name="HEIDY MUÑOZ SALINAS" userId="S::gestion.calidad@consorciopc.com::679d0cc1-20d6-4592-989b-a056a082cb6a" providerId="AD" clId="Web-{94817545-AE53-4E7B-6592-A04FB289A456}" dt="2025-02-14T16:15:05.809" v="13"/>
        <pc:sldMkLst>
          <pc:docMk/>
          <pc:sldMk cId="0" sldId="1407"/>
        </pc:sldMkLst>
      </pc:sldChg>
      <pc:sldChg chg="add">
        <pc:chgData name="HEIDY MUÑOZ SALINAS" userId="S::gestion.calidad@consorciopc.com::679d0cc1-20d6-4592-989b-a056a082cb6a" providerId="AD" clId="Web-{94817545-AE53-4E7B-6592-A04FB289A456}" dt="2025-02-14T16:15:06.637" v="50"/>
        <pc:sldMkLst>
          <pc:docMk/>
          <pc:sldMk cId="0" sldId="1572"/>
        </pc:sldMkLst>
      </pc:sldChg>
      <pc:sldChg chg="add">
        <pc:chgData name="HEIDY MUÑOZ SALINAS" userId="S::gestion.calidad@consorciopc.com::679d0cc1-20d6-4592-989b-a056a082cb6a" providerId="AD" clId="Web-{94817545-AE53-4E7B-6592-A04FB289A456}" dt="2025-02-14T16:15:06.715" v="55"/>
        <pc:sldMkLst>
          <pc:docMk/>
          <pc:sldMk cId="0" sldId="1573"/>
        </pc:sldMkLst>
      </pc:sldChg>
      <pc:sldChg chg="add">
        <pc:chgData name="HEIDY MUÑOZ SALINAS" userId="S::gestion.calidad@consorciopc.com::679d0cc1-20d6-4592-989b-a056a082cb6a" providerId="AD" clId="Web-{94817545-AE53-4E7B-6592-A04FB289A456}" dt="2025-02-14T16:15:06.652" v="51"/>
        <pc:sldMkLst>
          <pc:docMk/>
          <pc:sldMk cId="0" sldId="1578"/>
        </pc:sldMkLst>
      </pc:sldChg>
      <pc:sldChg chg="add">
        <pc:chgData name="HEIDY MUÑOZ SALINAS" userId="S::gestion.calidad@consorciopc.com::679d0cc1-20d6-4592-989b-a056a082cb6a" providerId="AD" clId="Web-{94817545-AE53-4E7B-6592-A04FB289A456}" dt="2025-02-14T16:15:06.731" v="56"/>
        <pc:sldMkLst>
          <pc:docMk/>
          <pc:sldMk cId="0" sldId="1579"/>
        </pc:sldMkLst>
      </pc:sldChg>
      <pc:sldChg chg="add">
        <pc:chgData name="HEIDY MUÑOZ SALINAS" userId="S::gestion.calidad@consorciopc.com::679d0cc1-20d6-4592-989b-a056a082cb6a" providerId="AD" clId="Web-{94817545-AE53-4E7B-6592-A04FB289A456}" dt="2025-02-14T16:15:06.418" v="41"/>
        <pc:sldMkLst>
          <pc:docMk/>
          <pc:sldMk cId="0" sldId="1614"/>
        </pc:sldMkLst>
      </pc:sldChg>
      <pc:sldChg chg="add">
        <pc:chgData name="HEIDY MUÑOZ SALINAS" userId="S::gestion.calidad@consorciopc.com::679d0cc1-20d6-4592-989b-a056a082cb6a" providerId="AD" clId="Web-{94817545-AE53-4E7B-6592-A04FB289A456}" dt="2025-02-14T16:15:06.465" v="43"/>
        <pc:sldMkLst>
          <pc:docMk/>
          <pc:sldMk cId="0" sldId="1616"/>
        </pc:sldMkLst>
      </pc:sldChg>
      <pc:sldChg chg="add">
        <pc:chgData name="HEIDY MUÑOZ SALINAS" userId="S::gestion.calidad@consorciopc.com::679d0cc1-20d6-4592-989b-a056a082cb6a" providerId="AD" clId="Web-{94817545-AE53-4E7B-6592-A04FB289A456}" dt="2025-02-14T16:15:06.496" v="44"/>
        <pc:sldMkLst>
          <pc:docMk/>
          <pc:sldMk cId="0" sldId="1617"/>
        </pc:sldMkLst>
      </pc:sldChg>
      <pc:sldChg chg="add">
        <pc:chgData name="HEIDY MUÑOZ SALINAS" userId="S::gestion.calidad@consorciopc.com::679d0cc1-20d6-4592-989b-a056a082cb6a" providerId="AD" clId="Web-{94817545-AE53-4E7B-6592-A04FB289A456}" dt="2025-02-14T16:15:06.527" v="45"/>
        <pc:sldMkLst>
          <pc:docMk/>
          <pc:sldMk cId="0" sldId="1618"/>
        </pc:sldMkLst>
      </pc:sldChg>
      <pc:sldChg chg="add">
        <pc:chgData name="HEIDY MUÑOZ SALINAS" userId="S::gestion.calidad@consorciopc.com::679d0cc1-20d6-4592-989b-a056a082cb6a" providerId="AD" clId="Web-{94817545-AE53-4E7B-6592-A04FB289A456}" dt="2025-02-14T16:15:06.559" v="46"/>
        <pc:sldMkLst>
          <pc:docMk/>
          <pc:sldMk cId="0" sldId="1619"/>
        </pc:sldMkLst>
      </pc:sldChg>
      <pc:sldChg chg="add">
        <pc:chgData name="HEIDY MUÑOZ SALINAS" userId="S::gestion.calidad@consorciopc.com::679d0cc1-20d6-4592-989b-a056a082cb6a" providerId="AD" clId="Web-{94817545-AE53-4E7B-6592-A04FB289A456}" dt="2025-02-14T16:15:06.059" v="27"/>
        <pc:sldMkLst>
          <pc:docMk/>
          <pc:sldMk cId="0" sldId="1635"/>
        </pc:sldMkLst>
      </pc:sldChg>
      <pc:sldChg chg="add">
        <pc:chgData name="HEIDY MUÑOZ SALINAS" userId="S::gestion.calidad@consorciopc.com::679d0cc1-20d6-4592-989b-a056a082cb6a" providerId="AD" clId="Web-{94817545-AE53-4E7B-6592-A04FB289A456}" dt="2025-02-14T16:15:05.965" v="21"/>
        <pc:sldMkLst>
          <pc:docMk/>
          <pc:sldMk cId="0" sldId="1636"/>
        </pc:sldMkLst>
      </pc:sldChg>
      <pc:sldChg chg="add">
        <pc:chgData name="HEIDY MUÑOZ SALINAS" userId="S::gestion.calidad@consorciopc.com::679d0cc1-20d6-4592-989b-a056a082cb6a" providerId="AD" clId="Web-{94817545-AE53-4E7B-6592-A04FB289A456}" dt="2025-02-14T16:15:06.074" v="29"/>
        <pc:sldMkLst>
          <pc:docMk/>
          <pc:sldMk cId="3828802350" sldId="1637"/>
        </pc:sldMkLst>
      </pc:sldChg>
      <pc:sldChg chg="add">
        <pc:chgData name="HEIDY MUÑOZ SALINAS" userId="S::gestion.calidad@consorciopc.com::679d0cc1-20d6-4592-989b-a056a082cb6a" providerId="AD" clId="Web-{94817545-AE53-4E7B-6592-A04FB289A456}" dt="2025-02-14T16:15:08.152" v="94"/>
        <pc:sldMkLst>
          <pc:docMk/>
          <pc:sldMk cId="0" sldId="1662"/>
        </pc:sldMkLst>
      </pc:sldChg>
      <pc:sldChg chg="add">
        <pc:chgData name="HEIDY MUÑOZ SALINAS" userId="S::gestion.calidad@consorciopc.com::679d0cc1-20d6-4592-989b-a056a082cb6a" providerId="AD" clId="Web-{94817545-AE53-4E7B-6592-A04FB289A456}" dt="2025-02-14T16:15:08.168" v="95"/>
        <pc:sldMkLst>
          <pc:docMk/>
          <pc:sldMk cId="0" sldId="1663"/>
        </pc:sldMkLst>
      </pc:sldChg>
      <pc:sldChg chg="add">
        <pc:chgData name="HEIDY MUÑOZ SALINAS" userId="S::gestion.calidad@consorciopc.com::679d0cc1-20d6-4592-989b-a056a082cb6a" providerId="AD" clId="Web-{94817545-AE53-4E7B-6592-A04FB289A456}" dt="2025-02-14T16:15:08.199" v="96"/>
        <pc:sldMkLst>
          <pc:docMk/>
          <pc:sldMk cId="0" sldId="1664"/>
        </pc:sldMkLst>
      </pc:sldChg>
      <pc:sldChg chg="add">
        <pc:chgData name="HEIDY MUÑOZ SALINAS" userId="S::gestion.calidad@consorciopc.com::679d0cc1-20d6-4592-989b-a056a082cb6a" providerId="AD" clId="Web-{94817545-AE53-4E7B-6592-A04FB289A456}" dt="2025-02-14T16:15:08.403" v="98"/>
        <pc:sldMkLst>
          <pc:docMk/>
          <pc:sldMk cId="0" sldId="1665"/>
        </pc:sldMkLst>
      </pc:sldChg>
      <pc:sldChg chg="add">
        <pc:chgData name="HEIDY MUÑOZ SALINAS" userId="S::gestion.calidad@consorciopc.com::679d0cc1-20d6-4592-989b-a056a082cb6a" providerId="AD" clId="Web-{94817545-AE53-4E7B-6592-A04FB289A456}" dt="2025-02-14T16:15:06.043" v="26"/>
        <pc:sldMkLst>
          <pc:docMk/>
          <pc:sldMk cId="3514632084" sldId="1666"/>
        </pc:sldMkLst>
      </pc:sldChg>
      <pc:sldChg chg="add">
        <pc:chgData name="HEIDY MUÑOZ SALINAS" userId="S::gestion.calidad@consorciopc.com::679d0cc1-20d6-4592-989b-a056a082cb6a" providerId="AD" clId="Web-{94817545-AE53-4E7B-6592-A04FB289A456}" dt="2025-02-14T16:15:08.574" v="104"/>
        <pc:sldMkLst>
          <pc:docMk/>
          <pc:sldMk cId="0" sldId="1707"/>
        </pc:sldMkLst>
      </pc:sldChg>
      <pc:sldChg chg="add">
        <pc:chgData name="HEIDY MUÑOZ SALINAS" userId="S::gestion.calidad@consorciopc.com::679d0cc1-20d6-4592-989b-a056a082cb6a" providerId="AD" clId="Web-{94817545-AE53-4E7B-6592-A04FB289A456}" dt="2025-02-14T16:15:08.715" v="106"/>
        <pc:sldMkLst>
          <pc:docMk/>
          <pc:sldMk cId="0" sldId="1708"/>
        </pc:sldMkLst>
      </pc:sldChg>
      <pc:sldChg chg="add">
        <pc:chgData name="HEIDY MUÑOZ SALINAS" userId="S::gestion.calidad@consorciopc.com::679d0cc1-20d6-4592-989b-a056a082cb6a" providerId="AD" clId="Web-{94817545-AE53-4E7B-6592-A04FB289A456}" dt="2025-02-14T16:15:08.809" v="108"/>
        <pc:sldMkLst>
          <pc:docMk/>
          <pc:sldMk cId="0" sldId="1709"/>
        </pc:sldMkLst>
      </pc:sldChg>
      <pc:sldChg chg="add">
        <pc:chgData name="HEIDY MUÑOZ SALINAS" userId="S::gestion.calidad@consorciopc.com::679d0cc1-20d6-4592-989b-a056a082cb6a" providerId="AD" clId="Web-{94817545-AE53-4E7B-6592-A04FB289A456}" dt="2025-02-14T16:15:08.918" v="110"/>
        <pc:sldMkLst>
          <pc:docMk/>
          <pc:sldMk cId="0" sldId="1710"/>
        </pc:sldMkLst>
      </pc:sldChg>
      <pc:sldChg chg="add">
        <pc:chgData name="HEIDY MUÑOZ SALINAS" userId="S::gestion.calidad@consorciopc.com::679d0cc1-20d6-4592-989b-a056a082cb6a" providerId="AD" clId="Web-{94817545-AE53-4E7B-6592-A04FB289A456}" dt="2025-02-14T16:15:09.028" v="112"/>
        <pc:sldMkLst>
          <pc:docMk/>
          <pc:sldMk cId="0" sldId="1711"/>
        </pc:sldMkLst>
      </pc:sldChg>
      <pc:sldChg chg="add">
        <pc:chgData name="HEIDY MUÑOZ SALINAS" userId="S::gestion.calidad@consorciopc.com::679d0cc1-20d6-4592-989b-a056a082cb6a" providerId="AD" clId="Web-{94817545-AE53-4E7B-6592-A04FB289A456}" dt="2025-02-14T16:15:05.980" v="22"/>
        <pc:sldMkLst>
          <pc:docMk/>
          <pc:sldMk cId="3664068657" sldId="1743"/>
        </pc:sldMkLst>
      </pc:sldChg>
      <pc:sldChg chg="add">
        <pc:chgData name="HEIDY MUÑOZ SALINAS" userId="S::gestion.calidad@consorciopc.com::679d0cc1-20d6-4592-989b-a056a082cb6a" providerId="AD" clId="Web-{94817545-AE53-4E7B-6592-A04FB289A456}" dt="2025-02-14T16:15:05.996" v="23"/>
        <pc:sldMkLst>
          <pc:docMk/>
          <pc:sldMk cId="3737552795" sldId="1745"/>
        </pc:sldMkLst>
      </pc:sldChg>
      <pc:sldChg chg="add">
        <pc:chgData name="HEIDY MUÑOZ SALINAS" userId="S::gestion.calidad@consorciopc.com::679d0cc1-20d6-4592-989b-a056a082cb6a" providerId="AD" clId="Web-{94817545-AE53-4E7B-6592-A04FB289A456}" dt="2025-02-14T16:15:05.824" v="14"/>
        <pc:sldMkLst>
          <pc:docMk/>
          <pc:sldMk cId="0" sldId="1747"/>
        </pc:sldMkLst>
      </pc:sldChg>
      <pc:sldChg chg="add">
        <pc:chgData name="HEIDY MUÑOZ SALINAS" userId="S::gestion.calidad@consorciopc.com::679d0cc1-20d6-4592-989b-a056a082cb6a" providerId="AD" clId="Web-{94817545-AE53-4E7B-6592-A04FB289A456}" dt="2025-02-14T16:15:06.402" v="40"/>
        <pc:sldMkLst>
          <pc:docMk/>
          <pc:sldMk cId="2693219365" sldId="1748"/>
        </pc:sldMkLst>
      </pc:sldChg>
      <pc:sldChg chg="add">
        <pc:chgData name="HEIDY MUÑOZ SALINAS" userId="S::gestion.calidad@consorciopc.com::679d0cc1-20d6-4592-989b-a056a082cb6a" providerId="AD" clId="Web-{94817545-AE53-4E7B-6592-A04FB289A456}" dt="2025-02-14T16:15:06.574" v="47"/>
        <pc:sldMkLst>
          <pc:docMk/>
          <pc:sldMk cId="0" sldId="1749"/>
        </pc:sldMkLst>
      </pc:sldChg>
      <pc:sldChg chg="add">
        <pc:chgData name="HEIDY MUÑOZ SALINAS" userId="S::gestion.calidad@consorciopc.com::679d0cc1-20d6-4592-989b-a056a082cb6a" providerId="AD" clId="Web-{94817545-AE53-4E7B-6592-A04FB289A456}" dt="2025-02-14T16:15:06.605" v="48"/>
        <pc:sldMkLst>
          <pc:docMk/>
          <pc:sldMk cId="0" sldId="1750"/>
        </pc:sldMkLst>
      </pc:sldChg>
      <pc:sldChg chg="add">
        <pc:chgData name="HEIDY MUÑOZ SALINAS" userId="S::gestion.calidad@consorciopc.com::679d0cc1-20d6-4592-989b-a056a082cb6a" providerId="AD" clId="Web-{94817545-AE53-4E7B-6592-A04FB289A456}" dt="2025-02-14T16:15:06.621" v="49"/>
        <pc:sldMkLst>
          <pc:docMk/>
          <pc:sldMk cId="0" sldId="1751"/>
        </pc:sldMkLst>
      </pc:sldChg>
      <pc:sldChg chg="add">
        <pc:chgData name="HEIDY MUÑOZ SALINAS" userId="S::gestion.calidad@consorciopc.com::679d0cc1-20d6-4592-989b-a056a082cb6a" providerId="AD" clId="Web-{94817545-AE53-4E7B-6592-A04FB289A456}" dt="2025-02-14T16:15:06.668" v="52"/>
        <pc:sldMkLst>
          <pc:docMk/>
          <pc:sldMk cId="0" sldId="1752"/>
        </pc:sldMkLst>
      </pc:sldChg>
      <pc:sldChg chg="add">
        <pc:chgData name="HEIDY MUÑOZ SALINAS" userId="S::gestion.calidad@consorciopc.com::679d0cc1-20d6-4592-989b-a056a082cb6a" providerId="AD" clId="Web-{94817545-AE53-4E7B-6592-A04FB289A456}" dt="2025-02-14T16:15:06.684" v="53"/>
        <pc:sldMkLst>
          <pc:docMk/>
          <pc:sldMk cId="0" sldId="1753"/>
        </pc:sldMkLst>
      </pc:sldChg>
      <pc:sldChg chg="add">
        <pc:chgData name="HEIDY MUÑOZ SALINAS" userId="S::gestion.calidad@consorciopc.com::679d0cc1-20d6-4592-989b-a056a082cb6a" providerId="AD" clId="Web-{94817545-AE53-4E7B-6592-A04FB289A456}" dt="2025-02-14T16:15:06.699" v="54"/>
        <pc:sldMkLst>
          <pc:docMk/>
          <pc:sldMk cId="0" sldId="1754"/>
        </pc:sldMkLst>
      </pc:sldChg>
      <pc:sldChg chg="add">
        <pc:chgData name="HEIDY MUÑOZ SALINAS" userId="S::gestion.calidad@consorciopc.com::679d0cc1-20d6-4592-989b-a056a082cb6a" providerId="AD" clId="Web-{94817545-AE53-4E7B-6592-A04FB289A456}" dt="2025-02-14T16:15:06.746" v="57"/>
        <pc:sldMkLst>
          <pc:docMk/>
          <pc:sldMk cId="0" sldId="1755"/>
        </pc:sldMkLst>
      </pc:sldChg>
      <pc:sldChg chg="add">
        <pc:chgData name="HEIDY MUÑOZ SALINAS" userId="S::gestion.calidad@consorciopc.com::679d0cc1-20d6-4592-989b-a056a082cb6a" providerId="AD" clId="Web-{94817545-AE53-4E7B-6592-A04FB289A456}" dt="2025-02-14T16:15:06.762" v="58"/>
        <pc:sldMkLst>
          <pc:docMk/>
          <pc:sldMk cId="0" sldId="1756"/>
        </pc:sldMkLst>
      </pc:sldChg>
      <pc:sldChg chg="add">
        <pc:chgData name="HEIDY MUÑOZ SALINAS" userId="S::gestion.calidad@consorciopc.com::679d0cc1-20d6-4592-989b-a056a082cb6a" providerId="AD" clId="Web-{94817545-AE53-4E7B-6592-A04FB289A456}" dt="2025-02-14T16:15:08.512" v="103"/>
        <pc:sldMkLst>
          <pc:docMk/>
          <pc:sldMk cId="2158348272" sldId="1767"/>
        </pc:sldMkLst>
      </pc:sldChg>
      <pc:sldChg chg="add">
        <pc:chgData name="HEIDY MUÑOZ SALINAS" userId="S::gestion.calidad@consorciopc.com::679d0cc1-20d6-4592-989b-a056a082cb6a" providerId="AD" clId="Web-{94817545-AE53-4E7B-6592-A04FB289A456}" dt="2025-02-14T16:15:07.918" v="88"/>
        <pc:sldMkLst>
          <pc:docMk/>
          <pc:sldMk cId="0" sldId="1787"/>
        </pc:sldMkLst>
      </pc:sldChg>
      <pc:sldChg chg="add">
        <pc:chgData name="HEIDY MUÑOZ SALINAS" userId="S::gestion.calidad@consorciopc.com::679d0cc1-20d6-4592-989b-a056a082cb6a" providerId="AD" clId="Web-{94817545-AE53-4E7B-6592-A04FB289A456}" dt="2025-02-14T16:15:07.965" v="89"/>
        <pc:sldMkLst>
          <pc:docMk/>
          <pc:sldMk cId="0" sldId="1788"/>
        </pc:sldMkLst>
      </pc:sldChg>
      <pc:sldChg chg="add">
        <pc:chgData name="HEIDY MUÑOZ SALINAS" userId="S::gestion.calidad@consorciopc.com::679d0cc1-20d6-4592-989b-a056a082cb6a" providerId="AD" clId="Web-{94817545-AE53-4E7B-6592-A04FB289A456}" dt="2025-02-14T16:15:08.059" v="91"/>
        <pc:sldMkLst>
          <pc:docMk/>
          <pc:sldMk cId="0" sldId="1789"/>
        </pc:sldMkLst>
      </pc:sldChg>
      <pc:sldChg chg="add">
        <pc:chgData name="HEIDY MUÑOZ SALINAS" userId="S::gestion.calidad@consorciopc.com::679d0cc1-20d6-4592-989b-a056a082cb6a" providerId="AD" clId="Web-{94817545-AE53-4E7B-6592-A04FB289A456}" dt="2025-02-14T16:15:08.137" v="93"/>
        <pc:sldMkLst>
          <pc:docMk/>
          <pc:sldMk cId="0" sldId="1790"/>
        </pc:sldMkLst>
      </pc:sldChg>
      <pc:sldChg chg="add">
        <pc:chgData name="HEIDY MUÑOZ SALINAS" userId="S::gestion.calidad@consorciopc.com::679d0cc1-20d6-4592-989b-a056a082cb6a" providerId="AD" clId="Web-{94817545-AE53-4E7B-6592-A04FB289A456}" dt="2025-02-14T16:15:07.418" v="79"/>
        <pc:sldMkLst>
          <pc:docMk/>
          <pc:sldMk cId="0" sldId="1804"/>
        </pc:sldMkLst>
      </pc:sldChg>
      <pc:sldChg chg="add">
        <pc:chgData name="HEIDY MUÑOZ SALINAS" userId="S::gestion.calidad@consorciopc.com::679d0cc1-20d6-4592-989b-a056a082cb6a" providerId="AD" clId="Web-{94817545-AE53-4E7B-6592-A04FB289A456}" dt="2025-02-14T16:15:07.465" v="80"/>
        <pc:sldMkLst>
          <pc:docMk/>
          <pc:sldMk cId="0" sldId="1805"/>
        </pc:sldMkLst>
      </pc:sldChg>
      <pc:sldChg chg="add">
        <pc:chgData name="HEIDY MUÑOZ SALINAS" userId="S::gestion.calidad@consorciopc.com::679d0cc1-20d6-4592-989b-a056a082cb6a" providerId="AD" clId="Web-{94817545-AE53-4E7B-6592-A04FB289A456}" dt="2025-02-14T16:15:07.590" v="82"/>
        <pc:sldMkLst>
          <pc:docMk/>
          <pc:sldMk cId="0" sldId="1806"/>
        </pc:sldMkLst>
      </pc:sldChg>
      <pc:sldChg chg="add">
        <pc:chgData name="HEIDY MUÑOZ SALINAS" userId="S::gestion.calidad@consorciopc.com::679d0cc1-20d6-4592-989b-a056a082cb6a" providerId="AD" clId="Web-{94817545-AE53-4E7B-6592-A04FB289A456}" dt="2025-02-14T16:15:07.637" v="83"/>
        <pc:sldMkLst>
          <pc:docMk/>
          <pc:sldMk cId="0" sldId="1807"/>
        </pc:sldMkLst>
      </pc:sldChg>
      <pc:sldChg chg="add">
        <pc:chgData name="HEIDY MUÑOZ SALINAS" userId="S::gestion.calidad@consorciopc.com::679d0cc1-20d6-4592-989b-a056a082cb6a" providerId="AD" clId="Web-{94817545-AE53-4E7B-6592-A04FB289A456}" dt="2025-02-14T16:15:07.762" v="85"/>
        <pc:sldMkLst>
          <pc:docMk/>
          <pc:sldMk cId="0" sldId="1808"/>
        </pc:sldMkLst>
      </pc:sldChg>
      <pc:sldChg chg="add">
        <pc:chgData name="HEIDY MUÑOZ SALINAS" userId="S::gestion.calidad@consorciopc.com::679d0cc1-20d6-4592-989b-a056a082cb6a" providerId="AD" clId="Web-{94817545-AE53-4E7B-6592-A04FB289A456}" dt="2025-02-14T16:15:07.809" v="86"/>
        <pc:sldMkLst>
          <pc:docMk/>
          <pc:sldMk cId="0" sldId="1809"/>
        </pc:sldMkLst>
      </pc:sldChg>
      <pc:sldChg chg="add">
        <pc:chgData name="HEIDY MUÑOZ SALINAS" userId="S::gestion.calidad@consorciopc.com::679d0cc1-20d6-4592-989b-a056a082cb6a" providerId="AD" clId="Web-{94817545-AE53-4E7B-6592-A04FB289A456}" dt="2025-02-14T16:15:08.465" v="100"/>
        <pc:sldMkLst>
          <pc:docMk/>
          <pc:sldMk cId="0" sldId="1810"/>
        </pc:sldMkLst>
      </pc:sldChg>
      <pc:sldChg chg="add">
        <pc:chgData name="HEIDY MUÑOZ SALINAS" userId="S::gestion.calidad@consorciopc.com::679d0cc1-20d6-4592-989b-a056a082cb6a" providerId="AD" clId="Web-{94817545-AE53-4E7B-6592-A04FB289A456}" dt="2025-02-14T16:15:06.309" v="37"/>
        <pc:sldMkLst>
          <pc:docMk/>
          <pc:sldMk cId="813698267" sldId="1837"/>
        </pc:sldMkLst>
      </pc:sldChg>
      <pc:sldChg chg="add">
        <pc:chgData name="HEIDY MUÑOZ SALINAS" userId="S::gestion.calidad@consorciopc.com::679d0cc1-20d6-4592-989b-a056a082cb6a" providerId="AD" clId="Web-{94817545-AE53-4E7B-6592-A04FB289A456}" dt="2025-02-14T16:15:06.777" v="59"/>
        <pc:sldMkLst>
          <pc:docMk/>
          <pc:sldMk cId="0" sldId="1849"/>
        </pc:sldMkLst>
      </pc:sldChg>
      <pc:sldChg chg="add">
        <pc:chgData name="HEIDY MUÑOZ SALINAS" userId="S::gestion.calidad@consorciopc.com::679d0cc1-20d6-4592-989b-a056a082cb6a" providerId="AD" clId="Web-{94817545-AE53-4E7B-6592-A04FB289A456}" dt="2025-02-14T16:15:06.793" v="60"/>
        <pc:sldMkLst>
          <pc:docMk/>
          <pc:sldMk cId="0" sldId="1850"/>
        </pc:sldMkLst>
      </pc:sldChg>
      <pc:sldChg chg="add">
        <pc:chgData name="HEIDY MUÑOZ SALINAS" userId="S::gestion.calidad@consorciopc.com::679d0cc1-20d6-4592-989b-a056a082cb6a" providerId="AD" clId="Web-{94817545-AE53-4E7B-6592-A04FB289A456}" dt="2025-02-14T16:15:06.809" v="61"/>
        <pc:sldMkLst>
          <pc:docMk/>
          <pc:sldMk cId="0" sldId="1851"/>
        </pc:sldMkLst>
      </pc:sldChg>
      <pc:sldChg chg="add">
        <pc:chgData name="HEIDY MUÑOZ SALINAS" userId="S::gestion.calidad@consorciopc.com::679d0cc1-20d6-4592-989b-a056a082cb6a" providerId="AD" clId="Web-{94817545-AE53-4E7B-6592-A04FB289A456}" dt="2025-02-14T16:15:06.840" v="62"/>
        <pc:sldMkLst>
          <pc:docMk/>
          <pc:sldMk cId="0" sldId="1852"/>
        </pc:sldMkLst>
      </pc:sldChg>
      <pc:sldChg chg="add">
        <pc:chgData name="HEIDY MUÑOZ SALINAS" userId="S::gestion.calidad@consorciopc.com::679d0cc1-20d6-4592-989b-a056a082cb6a" providerId="AD" clId="Web-{94817545-AE53-4E7B-6592-A04FB289A456}" dt="2025-02-14T16:15:06.871" v="63"/>
        <pc:sldMkLst>
          <pc:docMk/>
          <pc:sldMk cId="0" sldId="1853"/>
        </pc:sldMkLst>
      </pc:sldChg>
      <pc:sldChg chg="add">
        <pc:chgData name="HEIDY MUÑOZ SALINAS" userId="S::gestion.calidad@consorciopc.com::679d0cc1-20d6-4592-989b-a056a082cb6a" providerId="AD" clId="Web-{94817545-AE53-4E7B-6592-A04FB289A456}" dt="2025-02-14T16:15:06.902" v="64"/>
        <pc:sldMkLst>
          <pc:docMk/>
          <pc:sldMk cId="0" sldId="1854"/>
        </pc:sldMkLst>
      </pc:sldChg>
      <pc:sldChg chg="add">
        <pc:chgData name="HEIDY MUÑOZ SALINAS" userId="S::gestion.calidad@consorciopc.com::679d0cc1-20d6-4592-989b-a056a082cb6a" providerId="AD" clId="Web-{94817545-AE53-4E7B-6592-A04FB289A456}" dt="2025-02-14T16:14:14.414" v="10"/>
        <pc:sldMkLst>
          <pc:docMk/>
          <pc:sldMk cId="2953626131" sldId="1855"/>
        </pc:sldMkLst>
      </pc:sldChg>
      <pc:sldChg chg="add">
        <pc:chgData name="HEIDY MUÑOZ SALINAS" userId="S::gestion.calidad@consorciopc.com::679d0cc1-20d6-4592-989b-a056a082cb6a" providerId="AD" clId="Web-{94817545-AE53-4E7B-6592-A04FB289A456}" dt="2025-02-14T16:14:14.461" v="11"/>
        <pc:sldMkLst>
          <pc:docMk/>
          <pc:sldMk cId="4022171205" sldId="1856"/>
        </pc:sldMkLst>
      </pc:sldChg>
      <pc:sldChg chg="add">
        <pc:chgData name="HEIDY MUÑOZ SALINAS" userId="S::gestion.calidad@consorciopc.com::679d0cc1-20d6-4592-989b-a056a082cb6a" providerId="AD" clId="Web-{94817545-AE53-4E7B-6592-A04FB289A456}" dt="2025-02-14T16:14:14.492" v="12"/>
        <pc:sldMkLst>
          <pc:docMk/>
          <pc:sldMk cId="1051738445" sldId="1857"/>
        </pc:sldMkLst>
      </pc:sldChg>
      <pc:sldChg chg="add">
        <pc:chgData name="HEIDY MUÑOZ SALINAS" userId="S::gestion.calidad@consorciopc.com::679d0cc1-20d6-4592-989b-a056a082cb6a" providerId="AD" clId="Web-{94817545-AE53-4E7B-6592-A04FB289A456}" dt="2025-02-14T16:14:14.336" v="8"/>
        <pc:sldMkLst>
          <pc:docMk/>
          <pc:sldMk cId="4218217820" sldId="1859"/>
        </pc:sldMkLst>
      </pc:sldChg>
      <pc:sldChg chg="add">
        <pc:chgData name="HEIDY MUÑOZ SALINAS" userId="S::gestion.calidad@consorciopc.com::679d0cc1-20d6-4592-989b-a056a082cb6a" providerId="AD" clId="Web-{94817545-AE53-4E7B-6592-A04FB289A456}" dt="2025-02-14T16:14:14.179" v="4"/>
        <pc:sldMkLst>
          <pc:docMk/>
          <pc:sldMk cId="3976706697" sldId="1860"/>
        </pc:sldMkLst>
      </pc:sldChg>
      <pc:sldChg chg="add">
        <pc:chgData name="HEIDY MUÑOZ SALINAS" userId="S::gestion.calidad@consorciopc.com::679d0cc1-20d6-4592-989b-a056a082cb6a" providerId="AD" clId="Web-{94817545-AE53-4E7B-6592-A04FB289A456}" dt="2025-02-14T16:14:14.367" v="9"/>
        <pc:sldMkLst>
          <pc:docMk/>
          <pc:sldMk cId="2709522188" sldId="1862"/>
        </pc:sldMkLst>
      </pc:sldChg>
      <pc:sldChg chg="add">
        <pc:chgData name="HEIDY MUÑOZ SALINAS" userId="S::gestion.calidad@consorciopc.com::679d0cc1-20d6-4592-989b-a056a082cb6a" providerId="AD" clId="Web-{94817545-AE53-4E7B-6592-A04FB289A456}" dt="2025-02-14T16:14:14.289" v="7"/>
        <pc:sldMkLst>
          <pc:docMk/>
          <pc:sldMk cId="1296641471" sldId="1863"/>
        </pc:sldMkLst>
      </pc:sldChg>
      <pc:sldChg chg="add">
        <pc:chgData name="HEIDY MUÑOZ SALINAS" userId="S::gestion.calidad@consorciopc.com::679d0cc1-20d6-4592-989b-a056a082cb6a" providerId="AD" clId="Web-{94817545-AE53-4E7B-6592-A04FB289A456}" dt="2025-02-14T16:14:14.101" v="2"/>
        <pc:sldMkLst>
          <pc:docMk/>
          <pc:sldMk cId="1577985284" sldId="1865"/>
        </pc:sldMkLst>
      </pc:sldChg>
      <pc:sldChg chg="add">
        <pc:chgData name="HEIDY MUÑOZ SALINAS" userId="S::gestion.calidad@consorciopc.com::679d0cc1-20d6-4592-989b-a056a082cb6a" providerId="AD" clId="Web-{94817545-AE53-4E7B-6592-A04FB289A456}" dt="2025-02-14T16:14:14.086" v="1"/>
        <pc:sldMkLst>
          <pc:docMk/>
          <pc:sldMk cId="371052512" sldId="1866"/>
        </pc:sldMkLst>
      </pc:sldChg>
      <pc:sldChg chg="add">
        <pc:chgData name="HEIDY MUÑOZ SALINAS" userId="S::gestion.calidad@consorciopc.com::679d0cc1-20d6-4592-989b-a056a082cb6a" providerId="AD" clId="Web-{94817545-AE53-4E7B-6592-A04FB289A456}" dt="2025-02-14T16:14:14.117" v="3"/>
        <pc:sldMkLst>
          <pc:docMk/>
          <pc:sldMk cId="2096961225" sldId="1867"/>
        </pc:sldMkLst>
      </pc:sldChg>
      <pc:sldChg chg="add">
        <pc:chgData name="HEIDY MUÑOZ SALINAS" userId="S::gestion.calidad@consorciopc.com::679d0cc1-20d6-4592-989b-a056a082cb6a" providerId="AD" clId="Web-{94817545-AE53-4E7B-6592-A04FB289A456}" dt="2025-02-14T16:15:06.934" v="65"/>
        <pc:sldMkLst>
          <pc:docMk/>
          <pc:sldMk cId="0" sldId="1877"/>
        </pc:sldMkLst>
      </pc:sldChg>
      <pc:sldChg chg="add">
        <pc:chgData name="HEIDY MUÑOZ SALINAS" userId="S::gestion.calidad@consorciopc.com::679d0cc1-20d6-4592-989b-a056a082cb6a" providerId="AD" clId="Web-{94817545-AE53-4E7B-6592-A04FB289A456}" dt="2025-02-14T16:15:06.965" v="66"/>
        <pc:sldMkLst>
          <pc:docMk/>
          <pc:sldMk cId="0" sldId="1878"/>
        </pc:sldMkLst>
      </pc:sldChg>
      <pc:sldChg chg="add">
        <pc:chgData name="HEIDY MUÑOZ SALINAS" userId="S::gestion.calidad@consorciopc.com::679d0cc1-20d6-4592-989b-a056a082cb6a" providerId="AD" clId="Web-{94817545-AE53-4E7B-6592-A04FB289A456}" dt="2025-02-14T16:15:06.215" v="34"/>
        <pc:sldMkLst>
          <pc:docMk/>
          <pc:sldMk cId="3158060965" sldId="1908"/>
        </pc:sldMkLst>
      </pc:sldChg>
      <pc:sldChg chg="add">
        <pc:chgData name="HEIDY MUÑOZ SALINAS" userId="S::gestion.calidad@consorciopc.com::679d0cc1-20d6-4592-989b-a056a082cb6a" providerId="AD" clId="Web-{94817545-AE53-4E7B-6592-A04FB289A456}" dt="2025-02-14T16:15:06.371" v="39"/>
        <pc:sldMkLst>
          <pc:docMk/>
          <pc:sldMk cId="3543565175" sldId="1911"/>
        </pc:sldMkLst>
      </pc:sldChg>
      <pc:sldChg chg="add">
        <pc:chgData name="HEIDY MUÑOZ SALINAS" userId="S::gestion.calidad@consorciopc.com::679d0cc1-20d6-4592-989b-a056a082cb6a" providerId="AD" clId="Web-{94817545-AE53-4E7B-6592-A04FB289A456}" dt="2025-02-14T16:15:07.356" v="78"/>
        <pc:sldMkLst>
          <pc:docMk/>
          <pc:sldMk cId="2350468144" sldId="1925"/>
        </pc:sldMkLst>
      </pc:sldChg>
      <pc:sldChg chg="add">
        <pc:chgData name="HEIDY MUÑOZ SALINAS" userId="S::gestion.calidad@consorciopc.com::679d0cc1-20d6-4592-989b-a056a082cb6a" providerId="AD" clId="Web-{94817545-AE53-4E7B-6592-A04FB289A456}" dt="2025-02-14T16:15:06.152" v="31"/>
        <pc:sldMkLst>
          <pc:docMk/>
          <pc:sldMk cId="879173852" sldId="1940"/>
        </pc:sldMkLst>
      </pc:sldChg>
      <pc:sldChg chg="add">
        <pc:chgData name="HEIDY MUÑOZ SALINAS" userId="S::gestion.calidad@consorciopc.com::679d0cc1-20d6-4592-989b-a056a082cb6a" providerId="AD" clId="Web-{94817545-AE53-4E7B-6592-A04FB289A456}" dt="2025-02-14T16:15:06.184" v="33"/>
        <pc:sldMkLst>
          <pc:docMk/>
          <pc:sldMk cId="4082131971" sldId="1941"/>
        </pc:sldMkLst>
      </pc:sldChg>
      <pc:sldChg chg="add">
        <pc:chgData name="HEIDY MUÑOZ SALINAS" userId="S::gestion.calidad@consorciopc.com::679d0cc1-20d6-4592-989b-a056a082cb6a" providerId="AD" clId="Web-{94817545-AE53-4E7B-6592-A04FB289A456}" dt="2025-02-14T16:15:06.246" v="35"/>
        <pc:sldMkLst>
          <pc:docMk/>
          <pc:sldMk cId="494497493" sldId="1942"/>
        </pc:sldMkLst>
      </pc:sldChg>
      <pc:sldChg chg="add">
        <pc:chgData name="HEIDY MUÑOZ SALINAS" userId="S::gestion.calidad@consorciopc.com::679d0cc1-20d6-4592-989b-a056a082cb6a" providerId="AD" clId="Web-{94817545-AE53-4E7B-6592-A04FB289A456}" dt="2025-02-14T16:15:06.262" v="36"/>
        <pc:sldMkLst>
          <pc:docMk/>
          <pc:sldMk cId="2800692327" sldId="1943"/>
        </pc:sldMkLst>
      </pc:sldChg>
      <pc:sldChg chg="add">
        <pc:chgData name="HEIDY MUÑOZ SALINAS" userId="S::gestion.calidad@consorciopc.com::679d0cc1-20d6-4592-989b-a056a082cb6a" providerId="AD" clId="Web-{94817545-AE53-4E7B-6592-A04FB289A456}" dt="2025-02-14T16:15:07.309" v="77"/>
        <pc:sldMkLst>
          <pc:docMk/>
          <pc:sldMk cId="2966235125" sldId="1944"/>
        </pc:sldMkLst>
      </pc:sldChg>
      <pc:sldChg chg="add">
        <pc:chgData name="HEIDY MUÑOZ SALINAS" userId="S::gestion.calidad@consorciopc.com::679d0cc1-20d6-4592-989b-a056a082cb6a" providerId="AD" clId="Web-{94817545-AE53-4E7B-6592-A04FB289A456}" dt="2025-02-14T16:15:08.418" v="99"/>
        <pc:sldMkLst>
          <pc:docMk/>
          <pc:sldMk cId="471505444" sldId="1945"/>
        </pc:sldMkLst>
      </pc:sldChg>
      <pc:sldChg chg="add">
        <pc:chgData name="HEIDY MUÑOZ SALINAS" userId="S::gestion.calidad@consorciopc.com::679d0cc1-20d6-4592-989b-a056a082cb6a" providerId="AD" clId="Web-{94817545-AE53-4E7B-6592-A04FB289A456}" dt="2025-02-14T16:15:06.996" v="67"/>
        <pc:sldMkLst>
          <pc:docMk/>
          <pc:sldMk cId="0" sldId="1967"/>
        </pc:sldMkLst>
      </pc:sldChg>
      <pc:sldChg chg="add">
        <pc:chgData name="HEIDY MUÑOZ SALINAS" userId="S::gestion.calidad@consorciopc.com::679d0cc1-20d6-4592-989b-a056a082cb6a" providerId="AD" clId="Web-{94817545-AE53-4E7B-6592-A04FB289A456}" dt="2025-02-14T16:15:08.371" v="97"/>
        <pc:sldMkLst>
          <pc:docMk/>
          <pc:sldMk cId="373910799" sldId="1974"/>
        </pc:sldMkLst>
      </pc:sldChg>
      <pc:sldChg chg="add">
        <pc:chgData name="HEIDY MUÑOZ SALINAS" userId="S::gestion.calidad@consorciopc.com::679d0cc1-20d6-4592-989b-a056a082cb6a" providerId="AD" clId="Web-{94817545-AE53-4E7B-6592-A04FB289A456}" dt="2025-02-14T16:15:07.090" v="71"/>
        <pc:sldMkLst>
          <pc:docMk/>
          <pc:sldMk cId="0" sldId="2060"/>
        </pc:sldMkLst>
      </pc:sldChg>
      <pc:sldChg chg="add">
        <pc:chgData name="HEIDY MUÑOZ SALINAS" userId="S::gestion.calidad@consorciopc.com::679d0cc1-20d6-4592-989b-a056a082cb6a" providerId="AD" clId="Web-{94817545-AE53-4E7B-6592-A04FB289A456}" dt="2025-02-14T16:15:07.074" v="70"/>
        <pc:sldMkLst>
          <pc:docMk/>
          <pc:sldMk cId="0" sldId="2076"/>
        </pc:sldMkLst>
      </pc:sldChg>
      <pc:sldChg chg="add">
        <pc:chgData name="HEIDY MUÑOZ SALINAS" userId="S::gestion.calidad@consorciopc.com::679d0cc1-20d6-4592-989b-a056a082cb6a" providerId="AD" clId="Web-{94817545-AE53-4E7B-6592-A04FB289A456}" dt="2025-02-14T16:15:05.918" v="19"/>
        <pc:sldMkLst>
          <pc:docMk/>
          <pc:sldMk cId="1015559659" sldId="2077"/>
        </pc:sldMkLst>
      </pc:sldChg>
      <pc:sldChg chg="add">
        <pc:chgData name="HEIDY MUÑOZ SALINAS" userId="S::gestion.calidad@consorciopc.com::679d0cc1-20d6-4592-989b-a056a082cb6a" providerId="AD" clId="Web-{94817545-AE53-4E7B-6592-A04FB289A456}" dt="2025-02-14T16:15:05.934" v="20"/>
        <pc:sldMkLst>
          <pc:docMk/>
          <pc:sldMk cId="1772086327" sldId="2078"/>
        </pc:sldMkLst>
      </pc:sldChg>
      <pc:sldChg chg="add">
        <pc:chgData name="HEIDY MUÑOZ SALINAS" userId="S::gestion.calidad@consorciopc.com::679d0cc1-20d6-4592-989b-a056a082cb6a" providerId="AD" clId="Web-{94817545-AE53-4E7B-6592-A04FB289A456}" dt="2025-02-14T16:15:08.481" v="101"/>
        <pc:sldMkLst>
          <pc:docMk/>
          <pc:sldMk cId="274852433" sldId="2081"/>
        </pc:sldMkLst>
      </pc:sldChg>
      <pc:sldChg chg="add">
        <pc:chgData name="HEIDY MUÑOZ SALINAS" userId="S::gestion.calidad@consorciopc.com::679d0cc1-20d6-4592-989b-a056a082cb6a" providerId="AD" clId="Web-{94817545-AE53-4E7B-6592-A04FB289A456}" dt="2025-02-14T16:15:05.855" v="15"/>
        <pc:sldMkLst>
          <pc:docMk/>
          <pc:sldMk cId="1869709757" sldId="2082"/>
        </pc:sldMkLst>
      </pc:sldChg>
      <pc:sldChg chg="add">
        <pc:chgData name="HEIDY MUÑOZ SALINAS" userId="S::gestion.calidad@consorciopc.com::679d0cc1-20d6-4592-989b-a056a082cb6a" providerId="AD" clId="Web-{94817545-AE53-4E7B-6592-A04FB289A456}" dt="2025-02-14T16:15:05.871" v="16"/>
        <pc:sldMkLst>
          <pc:docMk/>
          <pc:sldMk cId="3662938017" sldId="2083"/>
        </pc:sldMkLst>
      </pc:sldChg>
      <pc:sldChg chg="add">
        <pc:chgData name="HEIDY MUÑOZ SALINAS" userId="S::gestion.calidad@consorciopc.com::679d0cc1-20d6-4592-989b-a056a082cb6a" providerId="AD" clId="Web-{94817545-AE53-4E7B-6592-A04FB289A456}" dt="2025-02-14T16:15:05.887" v="17"/>
        <pc:sldMkLst>
          <pc:docMk/>
          <pc:sldMk cId="2838826555" sldId="2084"/>
        </pc:sldMkLst>
      </pc:sldChg>
      <pc:sldChg chg="add">
        <pc:chgData name="HEIDY MUÑOZ SALINAS" userId="S::gestion.calidad@consorciopc.com::679d0cc1-20d6-4592-989b-a056a082cb6a" providerId="AD" clId="Web-{94817545-AE53-4E7B-6592-A04FB289A456}" dt="2025-02-14T16:15:06.074" v="28"/>
        <pc:sldMkLst>
          <pc:docMk/>
          <pc:sldMk cId="2733692670" sldId="2114"/>
        </pc:sldMkLst>
      </pc:sldChg>
      <pc:sldChg chg="add">
        <pc:chgData name="HEIDY MUÑOZ SALINAS" userId="S::gestion.calidad@consorciopc.com::679d0cc1-20d6-4592-989b-a056a082cb6a" providerId="AD" clId="Web-{94817545-AE53-4E7B-6592-A04FB289A456}" dt="2025-02-14T16:15:07.027" v="68"/>
        <pc:sldMkLst>
          <pc:docMk/>
          <pc:sldMk cId="0" sldId="2115"/>
        </pc:sldMkLst>
      </pc:sldChg>
      <pc:sldChg chg="add">
        <pc:chgData name="HEIDY MUÑOZ SALINAS" userId="S::gestion.calidad@consorciopc.com::679d0cc1-20d6-4592-989b-a056a082cb6a" providerId="AD" clId="Web-{94817545-AE53-4E7B-6592-A04FB289A456}" dt="2025-02-14T16:15:07.043" v="69"/>
        <pc:sldMkLst>
          <pc:docMk/>
          <pc:sldMk cId="0" sldId="2116"/>
        </pc:sldMkLst>
      </pc:sldChg>
      <pc:sldChg chg="add">
        <pc:chgData name="HEIDY MUÑOZ SALINAS" userId="S::gestion.calidad@consorciopc.com::679d0cc1-20d6-4592-989b-a056a082cb6a" providerId="AD" clId="Web-{94817545-AE53-4E7B-6592-A04FB289A456}" dt="2025-02-14T16:15:07.684" v="84"/>
        <pc:sldMkLst>
          <pc:docMk/>
          <pc:sldMk cId="4248585617" sldId="2117"/>
        </pc:sldMkLst>
      </pc:sldChg>
      <pc:sldChg chg="add">
        <pc:chgData name="HEIDY MUÑOZ SALINAS" userId="S::gestion.calidad@consorciopc.com::679d0cc1-20d6-4592-989b-a056a082cb6a" providerId="AD" clId="Web-{94817545-AE53-4E7B-6592-A04FB289A456}" dt="2025-02-14T16:15:07.856" v="87"/>
        <pc:sldMkLst>
          <pc:docMk/>
          <pc:sldMk cId="1567656363" sldId="2119"/>
        </pc:sldMkLst>
      </pc:sldChg>
      <pc:sldChg chg="add">
        <pc:chgData name="HEIDY MUÑOZ SALINAS" userId="S::gestion.calidad@consorciopc.com::679d0cc1-20d6-4592-989b-a056a082cb6a" providerId="AD" clId="Web-{94817545-AE53-4E7B-6592-A04FB289A456}" dt="2025-02-14T16:15:08.012" v="90"/>
        <pc:sldMkLst>
          <pc:docMk/>
          <pc:sldMk cId="884010885" sldId="2120"/>
        </pc:sldMkLst>
      </pc:sldChg>
      <pc:sldChg chg="add">
        <pc:chgData name="HEIDY MUÑOZ SALINAS" userId="S::gestion.calidad@consorciopc.com::679d0cc1-20d6-4592-989b-a056a082cb6a" providerId="AD" clId="Web-{94817545-AE53-4E7B-6592-A04FB289A456}" dt="2025-02-14T16:15:06.027" v="25"/>
        <pc:sldMkLst>
          <pc:docMk/>
          <pc:sldMk cId="2188326478" sldId="2125"/>
        </pc:sldMkLst>
      </pc:sldChg>
      <pc:sldChg chg="add">
        <pc:chgData name="HEIDY MUÑOZ SALINAS" userId="S::gestion.calidad@consorciopc.com::679d0cc1-20d6-4592-989b-a056a082cb6a" providerId="AD" clId="Web-{94817545-AE53-4E7B-6592-A04FB289A456}" dt="2025-02-14T16:15:07.512" v="81"/>
        <pc:sldMkLst>
          <pc:docMk/>
          <pc:sldMk cId="404182516" sldId="2126"/>
        </pc:sldMkLst>
      </pc:sldChg>
      <pc:sldChg chg="add">
        <pc:chgData name="HEIDY MUÑOZ SALINAS" userId="S::gestion.calidad@consorciopc.com::679d0cc1-20d6-4592-989b-a056a082cb6a" providerId="AD" clId="Web-{94817545-AE53-4E7B-6592-A04FB289A456}" dt="2025-02-14T16:15:08.090" v="92"/>
        <pc:sldMkLst>
          <pc:docMk/>
          <pc:sldMk cId="1379353316" sldId="2127"/>
        </pc:sldMkLst>
      </pc:sldChg>
      <pc:sldChg chg="add">
        <pc:chgData name="HEIDY MUÑOZ SALINAS" userId="S::gestion.calidad@consorciopc.com::679d0cc1-20d6-4592-989b-a056a082cb6a" providerId="AD" clId="Web-{94817545-AE53-4E7B-6592-A04FB289A456}" dt="2025-02-14T16:15:08.496" v="102"/>
        <pc:sldMkLst>
          <pc:docMk/>
          <pc:sldMk cId="3776440964" sldId="2128"/>
        </pc:sldMkLst>
      </pc:sldChg>
      <pc:sldChg chg="add">
        <pc:chgData name="HEIDY MUÑOZ SALINAS" userId="S::gestion.calidad@consorciopc.com::679d0cc1-20d6-4592-989b-a056a082cb6a" providerId="AD" clId="Web-{94817545-AE53-4E7B-6592-A04FB289A456}" dt="2025-02-14T16:15:08.653" v="105"/>
        <pc:sldMkLst>
          <pc:docMk/>
          <pc:sldMk cId="2120918345" sldId="2129"/>
        </pc:sldMkLst>
      </pc:sldChg>
      <pc:sldChg chg="add">
        <pc:chgData name="HEIDY MUÑOZ SALINAS" userId="S::gestion.calidad@consorciopc.com::679d0cc1-20d6-4592-989b-a056a082cb6a" providerId="AD" clId="Web-{94817545-AE53-4E7B-6592-A04FB289A456}" dt="2025-02-14T16:15:08.949" v="111"/>
        <pc:sldMkLst>
          <pc:docMk/>
          <pc:sldMk cId="2618045331" sldId="2131"/>
        </pc:sldMkLst>
      </pc:sldChg>
      <pc:sldChg chg="add">
        <pc:chgData name="HEIDY MUÑOZ SALINAS" userId="S::gestion.calidad@consorciopc.com::679d0cc1-20d6-4592-989b-a056a082cb6a" providerId="AD" clId="Web-{94817545-AE53-4E7B-6592-A04FB289A456}" dt="2025-02-14T16:15:09.106" v="113"/>
        <pc:sldMkLst>
          <pc:docMk/>
          <pc:sldMk cId="1021000562" sldId="2132"/>
        </pc:sldMkLst>
      </pc:sldChg>
      <pc:sldChg chg="add">
        <pc:chgData name="HEIDY MUÑOZ SALINAS" userId="S::gestion.calidad@consorciopc.com::679d0cc1-20d6-4592-989b-a056a082cb6a" providerId="AD" clId="Web-{94817545-AE53-4E7B-6592-A04FB289A456}" dt="2025-02-14T16:15:06.340" v="38"/>
        <pc:sldMkLst>
          <pc:docMk/>
          <pc:sldMk cId="3239632157" sldId="2142"/>
        </pc:sldMkLst>
      </pc:sldChg>
      <pc:sldChg chg="add">
        <pc:chgData name="HEIDY MUÑOZ SALINAS" userId="S::gestion.calidad@consorciopc.com::679d0cc1-20d6-4592-989b-a056a082cb6a" providerId="AD" clId="Web-{94817545-AE53-4E7B-6592-A04FB289A456}" dt="2025-02-14T16:15:08.746" v="107"/>
        <pc:sldMkLst>
          <pc:docMk/>
          <pc:sldMk cId="2898527739" sldId="2143"/>
        </pc:sldMkLst>
      </pc:sldChg>
      <pc:sldChg chg="add">
        <pc:chgData name="HEIDY MUÑOZ SALINAS" userId="S::gestion.calidad@consorciopc.com::679d0cc1-20d6-4592-989b-a056a082cb6a" providerId="AD" clId="Web-{94817545-AE53-4E7B-6592-A04FB289A456}" dt="2025-02-14T16:15:08.856" v="109"/>
        <pc:sldMkLst>
          <pc:docMk/>
          <pc:sldMk cId="2992967399" sldId="2144"/>
        </pc:sldMkLst>
      </pc:sldChg>
      <pc:sldChg chg="add">
        <pc:chgData name="HEIDY MUÑOZ SALINAS" userId="S::gestion.calidad@consorciopc.com::679d0cc1-20d6-4592-989b-a056a082cb6a" providerId="AD" clId="Web-{94817545-AE53-4E7B-6592-A04FB289A456}" dt="2025-02-14T16:15:06.121" v="30"/>
        <pc:sldMkLst>
          <pc:docMk/>
          <pc:sldMk cId="1267380848" sldId="2145"/>
        </pc:sldMkLst>
      </pc:sldChg>
      <pc:sldChg chg="add">
        <pc:chgData name="HEIDY MUÑOZ SALINAS" userId="S::gestion.calidad@consorciopc.com::679d0cc1-20d6-4592-989b-a056a082cb6a" providerId="AD" clId="Web-{94817545-AE53-4E7B-6592-A04FB289A456}" dt="2025-02-14T16:15:06.168" v="32"/>
        <pc:sldMkLst>
          <pc:docMk/>
          <pc:sldMk cId="1301686682" sldId="2151"/>
        </pc:sldMkLst>
      </pc:sldChg>
      <pc:sldChg chg="add">
        <pc:chgData name="HEIDY MUÑOZ SALINAS" userId="S::gestion.calidad@consorciopc.com::679d0cc1-20d6-4592-989b-a056a082cb6a" providerId="AD" clId="Web-{94817545-AE53-4E7B-6592-A04FB289A456}" dt="2025-02-14T16:15:07.121" v="72"/>
        <pc:sldMkLst>
          <pc:docMk/>
          <pc:sldMk cId="3232626534" sldId="2152"/>
        </pc:sldMkLst>
      </pc:sldChg>
      <pc:sldChg chg="add">
        <pc:chgData name="HEIDY MUÑOZ SALINAS" userId="S::gestion.calidad@consorciopc.com::679d0cc1-20d6-4592-989b-a056a082cb6a" providerId="AD" clId="Web-{94817545-AE53-4E7B-6592-A04FB289A456}" dt="2025-02-14T16:15:07.168" v="73"/>
        <pc:sldMkLst>
          <pc:docMk/>
          <pc:sldMk cId="2218150934" sldId="2153"/>
        </pc:sldMkLst>
      </pc:sldChg>
      <pc:sldChg chg="add">
        <pc:chgData name="HEIDY MUÑOZ SALINAS" userId="S::gestion.calidad@consorciopc.com::679d0cc1-20d6-4592-989b-a056a082cb6a" providerId="AD" clId="Web-{94817545-AE53-4E7B-6592-A04FB289A456}" dt="2025-02-14T16:15:07.215" v="74"/>
        <pc:sldMkLst>
          <pc:docMk/>
          <pc:sldMk cId="2526647990" sldId="2154"/>
        </pc:sldMkLst>
      </pc:sldChg>
      <pc:sldChg chg="add">
        <pc:chgData name="HEIDY MUÑOZ SALINAS" userId="S::gestion.calidad@consorciopc.com::679d0cc1-20d6-4592-989b-a056a082cb6a" providerId="AD" clId="Web-{94817545-AE53-4E7B-6592-A04FB289A456}" dt="2025-02-14T16:15:07.262" v="75"/>
        <pc:sldMkLst>
          <pc:docMk/>
          <pc:sldMk cId="2945129253" sldId="2155"/>
        </pc:sldMkLst>
      </pc:sldChg>
      <pc:sldChg chg="add">
        <pc:chgData name="HEIDY MUÑOZ SALINAS" userId="S::gestion.calidad@consorciopc.com::679d0cc1-20d6-4592-989b-a056a082cb6a" providerId="AD" clId="Web-{94817545-AE53-4E7B-6592-A04FB289A456}" dt="2025-02-14T16:15:07.293" v="76"/>
        <pc:sldMkLst>
          <pc:docMk/>
          <pc:sldMk cId="3435988369" sldId="2156"/>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5.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file:///\\10.0.41.2\uaesp%20areas\COMERCIAL%20Y%20FINANCIERA\4.%20RECAUDO\RECAUDO\Consolidado%20Recaudo%20Presentaci&#243;n%20A&#209;O%202024.xlsx" TargetMode="Externa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16.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27.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38.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49.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1\4%20CARTERA\Anexo%204.8%20PlanCartTo202501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2\4%20CARTERA\Anexo%204.8%20PlanCartTo202501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3\4%20CARTERA\Anexo%204.8%20PlanCartTo202501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4\4%20CARTERA\Anexo%204.8%20PlanCartTo202501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3%20ENE-25\ASE%205\4%20CARTERA\Anexo%204.8%20PlanCartTo202501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1\4%20CARTERA\Anexo%204.8%20PlanCartTo202501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2\4%20CARTERA\Anexo%204.8%20PlanCartTo202501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3\4%20CARTERA\Anexo%204.8%20PlanCartTo202501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4\4%20CARTERA\Anexo%204.8%20PlanCartTo202501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5\4%20CARTERA\Anexo%204.8%20PlanCartTo202501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1\4%20CARTERA\Anexo%204.8%20PlanCartTo202501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2\4%20CARTERA\Anexo%204.8%20PlanCartTo202501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3\4%20CARTERA\Anexo%204.8%20PlanCartTo202501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3%20ENE-25\ASE%204\4%20CARTERA\Anexo%204.8%20PlanCartTo202501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5\4%20CARTERA\Anexo%204.8%20PlanCartTo202501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1\4%20CARTERA\Anexo%204.8%20PlanCartTo202501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1\4%20CARTERA\Anexo%204.8%20PlanCartTo202501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2\4%20CARTERA\Anexo%204.8%20PlanCartTo202501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2\4%20CARTERA\Anexo%204.8%20PlanCartTo202501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3\4%20CARTERA\Anexo%204.8%20PlanCartTo202501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3\4%20CARTERA\Anexo%204.8%20PlanCartTo202501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4\4%20CARTERA\Anexo%204.8%20PlanCartTo202501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4\4%20CARTERA\Anexo%204.8%20PlanCartTo202501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5\4%20CARTERA\Anexo%204.8%20PlanCartTo202501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5\4%20CARTERA\Anexo%204.8%20PlanCartTo202501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1\4%20CARTERA\Anexo%204.8%20PlanCartTo202501ASE1.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2\4%20CARTERA\Anexo%204.8%20PlanCartTo202501ASE2.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3\4%20CARTERA\Anexo%204.8%20PlanCartTo202501ASE3.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4\4%20CARTERA\Anexo%204.8%20PlanCartTo202501ASE4.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3%20ENE-25\ASE%205\4%20CARTERA\Anexo%204.8%20PlanCartTo202501ASE5.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4-2025.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1" Type="http://schemas.openxmlformats.org/officeDocument/2006/relationships/oleObject" Target="file:///\\10.0.41.2\uaesp%20areas\COMERCIAL%20Y%20FINANCIERA\14.%20INFORMES%20ESPECIALES\4.%20Facturaci&#243;n\Tablas%20presentacion%20-%20diciembre%202024%20final.xlsx" TargetMode="External"/></Relationships>
</file>

<file path=ppt/charts/_rels/chart52.xml.rels><?xml version="1.0" encoding="UTF-8" standalone="yes"?>
<Relationships xmlns="http://schemas.openxmlformats.org/package/2006/relationships"><Relationship Id="rId1" Type="http://schemas.openxmlformats.org/officeDocument/2006/relationships/oleObject" Target="file:///\\10.0.41.2\uaesp%20areas\COMERCIAL%20Y%20FINANCIERA\14.%20INFORMES%20ESPECIALES\4.%20Facturaci&#243;n\Tablas%20presentacion%20-%20diciembre%202024%20final.xlsx" TargetMode="External"/></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510.xlsx"/></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DATOS%20SAC%20-Enero%202025.xlsx" TargetMode="Externa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chartUserShapes" Target="../drawings/drawing3.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DATOS%20SAC%20-Enero%202025.xlsx" TargetMode="External"/><Relationship Id="rId2" Type="http://schemas.microsoft.com/office/2011/relationships/chartColorStyle" Target="colors47.xml"/><Relationship Id="rId1" Type="http://schemas.microsoft.com/office/2011/relationships/chartStyle" Target="style47.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DATOS%20SAC%20-Enero%202025.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4.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Multas&amp;PP&amp;SAC%20-Enero%202025.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5.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0.xml"/><Relationship Id="rId1" Type="http://schemas.microsoft.com/office/2011/relationships/chartStyle" Target="style50.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5\Multas&amp;PP&amp;SAC%20-Enero%202025.xlsx" TargetMode="Externa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chartUserShapes" Target="../drawings/drawing6.xml"/></Relationships>
</file>

<file path=ppt/charts/_rels/chart6.xml.rels><?xml version="1.0" encoding="UTF-8" standalone="yes"?>
<Relationships xmlns="http://schemas.openxmlformats.org/package/2006/relationships"><Relationship Id="rId1" Type="http://schemas.openxmlformats.org/officeDocument/2006/relationships/oleObject" Target="file:///\\10.0.41.2\uaesp%20areas\COMERCIAL%20Y%20FINANCIERA\14.%20INFORMES%20ESPECIALES\4.%20Facturaci&#243;n\Tablas%20presentacion%20-%20diciembre%202024%20final.xlsx" TargetMode="Externa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2.xml"/><Relationship Id="rId1" Type="http://schemas.microsoft.com/office/2011/relationships/chartStyle" Target="style52.xml"/></Relationships>
</file>

<file path=ppt/charts/_rels/chart7.xml.rels><?xml version="1.0" encoding="UTF-8" standalone="yes"?>
<Relationships xmlns="http://schemas.openxmlformats.org/package/2006/relationships"><Relationship Id="rId1" Type="http://schemas.openxmlformats.org/officeDocument/2006/relationships/oleObject" Target="file:///\\10.0.41.2\uaesp%20areas\COMERCIAL%20Y%20FINANCIERA\14.%20INFORMES%20ESPECIALES\4.%20Facturaci&#243;n\Tablas%20presentacion%20-%20diciembre%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10.0.41.2\uaesp%20areas\COMERCIAL%20Y%20FINANCIERA\14.%20INFORMES%20ESPECIALES\4.%20Facturaci&#243;n\Tablas%20presentacion%20-%20diciembre%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10.0.41.2\uaesp%20areas\COMERCIAL%20Y%20FINANCIERA\14.%20INFORMES%20ESPECIALES\4.%20Facturaci&#243;n\Tablas%20presentacion%20-%20diciembre%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13.975.475,02</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(2)'!$E$103:$I$103</c:f>
              <c:numCache>
                <c:formatCode>#,##0.00</c:formatCode>
                <c:ptCount val="5"/>
                <c:pt idx="0">
                  <c:v>3026134.1609999998</c:v>
                </c:pt>
                <c:pt idx="1">
                  <c:v>4421848.8199999994</c:v>
                </c:pt>
                <c:pt idx="2">
                  <c:v>2731161.4717085105</c:v>
                </c:pt>
                <c:pt idx="3">
                  <c:v>1864999.0200000003</c:v>
                </c:pt>
                <c:pt idx="4">
                  <c:v>1931331.5459999999</c:v>
                </c:pt>
              </c:numCache>
            </c:numRef>
          </c:val>
          <c:extLst>
            <c:ext xmlns:c16="http://schemas.microsoft.com/office/drawing/2014/chart" uri="{C3380CC4-5D6E-409C-BE32-E72D297353CC}">
              <c16:uniqueId val="{00000000-1D8F-46A4-8902-05360275D6A8}"/>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Ene-25'!$A$3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CBD9-42D2-BA77-45B5EC235E0A}"/>
            </c:ext>
          </c:extLst>
        </c:ser>
        <c:ser>
          <c:idx val="1"/>
          <c:order val="1"/>
          <c:tx>
            <c:strRef>
              <c:f>'Recaudo General a Ene-25'!$A$4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CBD9-42D2-BA77-45B5EC235E0A}"/>
            </c:ext>
          </c:extLst>
        </c:ser>
        <c:ser>
          <c:idx val="2"/>
          <c:order val="2"/>
          <c:tx>
            <c:strRef>
              <c:f>'Recaudo General a Ene-25'!$A$5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CBD9-42D2-BA77-45B5EC235E0A}"/>
            </c:ext>
          </c:extLst>
        </c:ser>
        <c:ser>
          <c:idx val="3"/>
          <c:order val="3"/>
          <c:tx>
            <c:strRef>
              <c:f>'Recaudo General a Ene-25'!$A$6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CBD9-42D2-BA77-45B5EC235E0A}"/>
            </c:ext>
          </c:extLst>
        </c:ser>
        <c:ser>
          <c:idx val="4"/>
          <c:order val="4"/>
          <c:tx>
            <c:strRef>
              <c:f>'Recaudo General a Ene-25'!$A$7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CBD9-42D2-BA77-45B5EC235E0A}"/>
            </c:ext>
          </c:extLst>
        </c:ser>
        <c:ser>
          <c:idx val="5"/>
          <c:order val="5"/>
          <c:tx>
            <c:strRef>
              <c:f>'Recaudo General a Ene-25'!$A$8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CBD9-42D2-BA77-45B5EC235E0A}"/>
            </c:ext>
          </c:extLst>
        </c:ser>
        <c:ser>
          <c:idx val="6"/>
          <c:order val="6"/>
          <c:tx>
            <c:strRef>
              <c:f>'Recaudo General a Ene-25'!$A$9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Ene-25'!$B$9:$F$9</c:f>
              <c:numCache>
                <c:formatCode>_("$"* #,##0_);_("$"* \(#,##0\);_("$"* "-"_);_(@_)</c:formatCode>
                <c:ptCount val="5"/>
                <c:pt idx="0">
                  <c:v>294591.197155</c:v>
                </c:pt>
                <c:pt idx="1">
                  <c:v>302460.85446499998</c:v>
                </c:pt>
                <c:pt idx="2">
                  <c:v>215288.81829600001</c:v>
                </c:pt>
                <c:pt idx="3">
                  <c:v>164535.06712299999</c:v>
                </c:pt>
                <c:pt idx="4">
                  <c:v>186010.38052100001</c:v>
                </c:pt>
              </c:numCache>
            </c:numRef>
          </c:val>
          <c:extLst>
            <c:ext xmlns:c16="http://schemas.microsoft.com/office/drawing/2014/chart" uri="{C3380CC4-5D6E-409C-BE32-E72D297353CC}">
              <c16:uniqueId val="{00000006-CBD9-42D2-BA77-45B5EC235E0A}"/>
            </c:ext>
          </c:extLst>
        </c:ser>
        <c:ser>
          <c:idx val="7"/>
          <c:order val="7"/>
          <c:tx>
            <c:strRef>
              <c:f>'Recaudo General a Ene-25'!$A$10</c:f>
              <c:strCache>
                <c:ptCount val="1"/>
                <c:pt idx="0">
                  <c:v>Año 2025</c:v>
                </c:pt>
              </c:strCache>
            </c:strRef>
          </c:tx>
          <c:spPr>
            <a:solidFill>
              <a:schemeClr val="accent2">
                <a:lumMod val="60000"/>
              </a:schemeClr>
            </a:solidFill>
            <a:ln>
              <a:noFill/>
            </a:ln>
            <a:effectLst/>
            <a:scene3d>
              <a:camera prst="orthographicFront"/>
              <a:lightRig rig="threePt" dir="t"/>
            </a:scene3d>
            <a:sp3d>
              <a:bevelT w="190500" h="38100"/>
            </a:sp3d>
          </c:spPr>
          <c:invertIfNegative val="0"/>
          <c:cat>
            <c:multiLvlStrRef>
              <c:f>'Recaudo General a Ene-25'!$B$1:$F$2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Ene-25'!$B$10:$F$10</c:f>
              <c:numCache>
                <c:formatCode>_("$"* #,##0_);_("$"* \(#,##0\);_("$"* "-"_);_(@_)</c:formatCode>
                <c:ptCount val="5"/>
                <c:pt idx="0">
                  <c:v>26630.108906000001</c:v>
                </c:pt>
                <c:pt idx="1">
                  <c:v>23706.382988000001</c:v>
                </c:pt>
                <c:pt idx="2">
                  <c:v>18550.435982999999</c:v>
                </c:pt>
                <c:pt idx="3">
                  <c:v>14691.412329000001</c:v>
                </c:pt>
                <c:pt idx="4">
                  <c:v>16064.781461999995</c:v>
                </c:pt>
              </c:numCache>
            </c:numRef>
          </c:val>
          <c:extLst>
            <c:ext xmlns:c16="http://schemas.microsoft.com/office/drawing/2014/chart" uri="{C3380CC4-5D6E-409C-BE32-E72D297353CC}">
              <c16:uniqueId val="{00000007-CBD9-42D2-BA77-45B5EC235E0A}"/>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Ene-25'!$LK$8</c:f>
              <c:strCache>
                <c:ptCount val="1"/>
                <c:pt idx="0">
                  <c:v>AGOSTO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Ene-25'!$JG$9:$JG$15</c:f>
              <c:strCache>
                <c:ptCount val="7"/>
                <c:pt idx="0">
                  <c:v>USAQUEN</c:v>
                </c:pt>
                <c:pt idx="1">
                  <c:v>CHAPINERO</c:v>
                </c:pt>
                <c:pt idx="2">
                  <c:v>SANTA FÉ</c:v>
                </c:pt>
                <c:pt idx="3">
                  <c:v>SAN CRISTOBAL</c:v>
                </c:pt>
                <c:pt idx="4">
                  <c:v>USME</c:v>
                </c:pt>
                <c:pt idx="5">
                  <c:v>CANDELARIA</c:v>
                </c:pt>
                <c:pt idx="6">
                  <c:v>SUMAPAZ</c:v>
                </c:pt>
              </c:strCache>
            </c:strRef>
          </c:cat>
          <c:val>
            <c:numRef>
              <c:f>'Recaudo x localidad  Ene-25'!$LK$9:$LK$15</c:f>
              <c:numCache>
                <c:formatCode>"$"\ #,##0</c:formatCode>
                <c:ptCount val="7"/>
                <c:pt idx="0">
                  <c:v>10823.323657000001</c:v>
                </c:pt>
                <c:pt idx="1">
                  <c:v>5738.1895930000001</c:v>
                </c:pt>
                <c:pt idx="2">
                  <c:v>2335.6863709999998</c:v>
                </c:pt>
                <c:pt idx="3">
                  <c:v>3373.0393829999998</c:v>
                </c:pt>
                <c:pt idx="4">
                  <c:v>2618.9729029999994</c:v>
                </c:pt>
                <c:pt idx="5">
                  <c:v>536.60995400000002</c:v>
                </c:pt>
                <c:pt idx="6">
                  <c:v>0.83057999999999998</c:v>
                </c:pt>
              </c:numCache>
            </c:numRef>
          </c:val>
          <c:extLst xmlns:c15="http://schemas.microsoft.com/office/drawing/2012/chart">
            <c:ext xmlns:c16="http://schemas.microsoft.com/office/drawing/2014/chart" uri="{C3380CC4-5D6E-409C-BE32-E72D297353CC}">
              <c16:uniqueId val="{00000000-C559-4A6F-B61D-8E8B3CB95571}"/>
            </c:ext>
          </c:extLst>
        </c:ser>
        <c:ser>
          <c:idx val="1"/>
          <c:order val="1"/>
          <c:tx>
            <c:strRef>
              <c:f>'Recaudo x localidad  Ene-25'!$LL$8</c:f>
              <c:strCache>
                <c:ptCount val="1"/>
                <c:pt idx="0">
                  <c:v>SEPTIEMBRE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Ene-25'!$JG$9:$JG$15</c:f>
              <c:strCache>
                <c:ptCount val="7"/>
                <c:pt idx="0">
                  <c:v>USAQUEN</c:v>
                </c:pt>
                <c:pt idx="1">
                  <c:v>CHAPINERO</c:v>
                </c:pt>
                <c:pt idx="2">
                  <c:v>SANTA FÉ</c:v>
                </c:pt>
                <c:pt idx="3">
                  <c:v>SAN CRISTOBAL</c:v>
                </c:pt>
                <c:pt idx="4">
                  <c:v>USME</c:v>
                </c:pt>
                <c:pt idx="5">
                  <c:v>CANDELARIA</c:v>
                </c:pt>
                <c:pt idx="6">
                  <c:v>SUMAPAZ</c:v>
                </c:pt>
              </c:strCache>
            </c:strRef>
          </c:cat>
          <c:val>
            <c:numRef>
              <c:f>'Recaudo x localidad  Ene-25'!$LL$9:$LL$15</c:f>
              <c:numCache>
                <c:formatCode>"$"\ #,##0</c:formatCode>
                <c:ptCount val="7"/>
                <c:pt idx="0">
                  <c:v>11474.964626999999</c:v>
                </c:pt>
                <c:pt idx="1">
                  <c:v>6027.8780509999997</c:v>
                </c:pt>
                <c:pt idx="2">
                  <c:v>2343.509497</c:v>
                </c:pt>
                <c:pt idx="3">
                  <c:v>3455.7323809999998</c:v>
                </c:pt>
                <c:pt idx="4">
                  <c:v>2771.3814929999999</c:v>
                </c:pt>
                <c:pt idx="5">
                  <c:v>521.62584600000002</c:v>
                </c:pt>
                <c:pt idx="6">
                  <c:v>0.76014000000000004</c:v>
                </c:pt>
              </c:numCache>
            </c:numRef>
          </c:val>
          <c:extLst>
            <c:ext xmlns:c16="http://schemas.microsoft.com/office/drawing/2014/chart" uri="{C3380CC4-5D6E-409C-BE32-E72D297353CC}">
              <c16:uniqueId val="{00000001-C559-4A6F-B61D-8E8B3CB95571}"/>
            </c:ext>
          </c:extLst>
        </c:ser>
        <c:ser>
          <c:idx val="2"/>
          <c:order val="2"/>
          <c:tx>
            <c:strRef>
              <c:f>'Recaudo x localidad  Ene-25'!$LM$8</c:f>
              <c:strCache>
                <c:ptCount val="1"/>
                <c:pt idx="0">
                  <c:v>OCTUBRE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Ene-25'!$JG$9:$JG$15</c:f>
              <c:strCache>
                <c:ptCount val="7"/>
                <c:pt idx="0">
                  <c:v>USAQUEN</c:v>
                </c:pt>
                <c:pt idx="1">
                  <c:v>CHAPINERO</c:v>
                </c:pt>
                <c:pt idx="2">
                  <c:v>SANTA FÉ</c:v>
                </c:pt>
                <c:pt idx="3">
                  <c:v>SAN CRISTOBAL</c:v>
                </c:pt>
                <c:pt idx="4">
                  <c:v>USME</c:v>
                </c:pt>
                <c:pt idx="5">
                  <c:v>CANDELARIA</c:v>
                </c:pt>
                <c:pt idx="6">
                  <c:v>SUMAPAZ</c:v>
                </c:pt>
              </c:strCache>
            </c:strRef>
          </c:cat>
          <c:val>
            <c:numRef>
              <c:f>'Recaudo x localidad  Ene-25'!$LM$9:$LM$15</c:f>
              <c:numCache>
                <c:formatCode>"$"\ #,##0</c:formatCode>
                <c:ptCount val="7"/>
                <c:pt idx="0">
                  <c:v>11091.839483</c:v>
                </c:pt>
                <c:pt idx="1">
                  <c:v>5754.3404979999996</c:v>
                </c:pt>
                <c:pt idx="2">
                  <c:v>2304.493383</c:v>
                </c:pt>
                <c:pt idx="3">
                  <c:v>3320.2795059999999</c:v>
                </c:pt>
                <c:pt idx="4">
                  <c:v>2634.7866359999998</c:v>
                </c:pt>
                <c:pt idx="5">
                  <c:v>515.45739500000002</c:v>
                </c:pt>
                <c:pt idx="6">
                  <c:v>0.78864000000000001</c:v>
                </c:pt>
              </c:numCache>
            </c:numRef>
          </c:val>
          <c:extLst>
            <c:ext xmlns:c16="http://schemas.microsoft.com/office/drawing/2014/chart" uri="{C3380CC4-5D6E-409C-BE32-E72D297353CC}">
              <c16:uniqueId val="{00000002-C559-4A6F-B61D-8E8B3CB95571}"/>
            </c:ext>
          </c:extLst>
        </c:ser>
        <c:ser>
          <c:idx val="3"/>
          <c:order val="3"/>
          <c:tx>
            <c:strRef>
              <c:f>'Recaudo x localidad  Ene-25'!$LN$8</c:f>
              <c:strCache>
                <c:ptCount val="1"/>
                <c:pt idx="0">
                  <c:v>NOVIEMBRE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Ene-25'!$JG$9:$JG$15</c:f>
              <c:strCache>
                <c:ptCount val="7"/>
                <c:pt idx="0">
                  <c:v>USAQUEN</c:v>
                </c:pt>
                <c:pt idx="1">
                  <c:v>CHAPINERO</c:v>
                </c:pt>
                <c:pt idx="2">
                  <c:v>SANTA FÉ</c:v>
                </c:pt>
                <c:pt idx="3">
                  <c:v>SAN CRISTOBAL</c:v>
                </c:pt>
                <c:pt idx="4">
                  <c:v>USME</c:v>
                </c:pt>
                <c:pt idx="5">
                  <c:v>CANDELARIA</c:v>
                </c:pt>
                <c:pt idx="6">
                  <c:v>SUMAPAZ</c:v>
                </c:pt>
              </c:strCache>
            </c:strRef>
          </c:cat>
          <c:val>
            <c:numRef>
              <c:f>'Recaudo x localidad  Ene-25'!$LN$9:$LN$15</c:f>
              <c:numCache>
                <c:formatCode>"$"\ #,##0</c:formatCode>
                <c:ptCount val="7"/>
                <c:pt idx="0">
                  <c:v>10064.690194999997</c:v>
                </c:pt>
                <c:pt idx="1">
                  <c:v>5409.4615839999997</c:v>
                </c:pt>
                <c:pt idx="2">
                  <c:v>2110.2872980000002</c:v>
                </c:pt>
                <c:pt idx="3">
                  <c:v>3202.1989429999999</c:v>
                </c:pt>
                <c:pt idx="4">
                  <c:v>2488.405389</c:v>
                </c:pt>
                <c:pt idx="5">
                  <c:v>526.34565299999997</c:v>
                </c:pt>
                <c:pt idx="6">
                  <c:v>0.78712000000000004</c:v>
                </c:pt>
              </c:numCache>
            </c:numRef>
          </c:val>
          <c:extLst>
            <c:ext xmlns:c16="http://schemas.microsoft.com/office/drawing/2014/chart" uri="{C3380CC4-5D6E-409C-BE32-E72D297353CC}">
              <c16:uniqueId val="{00000003-C559-4A6F-B61D-8E8B3CB95571}"/>
            </c:ext>
          </c:extLst>
        </c:ser>
        <c:ser>
          <c:idx val="4"/>
          <c:order val="4"/>
          <c:tx>
            <c:strRef>
              <c:f>'Recaudo x localidad  Ene-25'!$LO$8</c:f>
              <c:strCache>
                <c:ptCount val="1"/>
                <c:pt idx="0">
                  <c:v>DICIEMBRE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Ene-25'!$JG$9:$JG$15</c:f>
              <c:strCache>
                <c:ptCount val="7"/>
                <c:pt idx="0">
                  <c:v>USAQUEN</c:v>
                </c:pt>
                <c:pt idx="1">
                  <c:v>CHAPINERO</c:v>
                </c:pt>
                <c:pt idx="2">
                  <c:v>SANTA FÉ</c:v>
                </c:pt>
                <c:pt idx="3">
                  <c:v>SAN CRISTOBAL</c:v>
                </c:pt>
                <c:pt idx="4">
                  <c:v>USME</c:v>
                </c:pt>
                <c:pt idx="5">
                  <c:v>CANDELARIA</c:v>
                </c:pt>
                <c:pt idx="6">
                  <c:v>SUMAPAZ</c:v>
                </c:pt>
              </c:strCache>
            </c:strRef>
          </c:cat>
          <c:val>
            <c:numRef>
              <c:f>'Recaudo x localidad  Ene-25'!$LO$9:$LO$15</c:f>
              <c:numCache>
                <c:formatCode>"$"\ #,##0</c:formatCode>
                <c:ptCount val="7"/>
                <c:pt idx="0">
                  <c:v>10972.623075</c:v>
                </c:pt>
                <c:pt idx="1">
                  <c:v>5660.331529</c:v>
                </c:pt>
                <c:pt idx="2">
                  <c:v>2220.2161460000002</c:v>
                </c:pt>
                <c:pt idx="3">
                  <c:v>3425.2785349999999</c:v>
                </c:pt>
                <c:pt idx="4">
                  <c:v>2640.9449239999999</c:v>
                </c:pt>
                <c:pt idx="5">
                  <c:v>477.31095499999998</c:v>
                </c:pt>
                <c:pt idx="6">
                  <c:v>1.2149970000000001</c:v>
                </c:pt>
              </c:numCache>
            </c:numRef>
          </c:val>
          <c:extLst>
            <c:ext xmlns:c16="http://schemas.microsoft.com/office/drawing/2014/chart" uri="{C3380CC4-5D6E-409C-BE32-E72D297353CC}">
              <c16:uniqueId val="{00000004-C559-4A6F-B61D-8E8B3CB95571}"/>
            </c:ext>
          </c:extLst>
        </c:ser>
        <c:ser>
          <c:idx val="5"/>
          <c:order val="5"/>
          <c:tx>
            <c:strRef>
              <c:f>'Recaudo x localidad  Ene-25'!$LP$8</c:f>
              <c:strCache>
                <c:ptCount val="1"/>
                <c:pt idx="0">
                  <c:v>ENERO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Ene-25'!$JG$9:$JG$15</c:f>
              <c:strCache>
                <c:ptCount val="7"/>
                <c:pt idx="0">
                  <c:v>USAQUEN</c:v>
                </c:pt>
                <c:pt idx="1">
                  <c:v>CHAPINERO</c:v>
                </c:pt>
                <c:pt idx="2">
                  <c:v>SANTA FÉ</c:v>
                </c:pt>
                <c:pt idx="3">
                  <c:v>SAN CRISTOBAL</c:v>
                </c:pt>
                <c:pt idx="4">
                  <c:v>USME</c:v>
                </c:pt>
                <c:pt idx="5">
                  <c:v>CANDELARIA</c:v>
                </c:pt>
                <c:pt idx="6">
                  <c:v>SUMAPAZ</c:v>
                </c:pt>
              </c:strCache>
            </c:strRef>
          </c:cat>
          <c:val>
            <c:numRef>
              <c:f>'Recaudo x localidad  Ene-25'!$LP$9:$LP$15</c:f>
              <c:numCache>
                <c:formatCode>"$"\ #,##0</c:formatCode>
                <c:ptCount val="7"/>
                <c:pt idx="0">
                  <c:v>11360.426266</c:v>
                </c:pt>
                <c:pt idx="1">
                  <c:v>6261.9984020000002</c:v>
                </c:pt>
                <c:pt idx="2">
                  <c:v>2311.2051280000001</c:v>
                </c:pt>
                <c:pt idx="3">
                  <c:v>3515.1491900000001</c:v>
                </c:pt>
                <c:pt idx="4">
                  <c:v>2645.8727650000001</c:v>
                </c:pt>
                <c:pt idx="5">
                  <c:v>534.69657500000005</c:v>
                </c:pt>
                <c:pt idx="6">
                  <c:v>0.76058000000000003</c:v>
                </c:pt>
              </c:numCache>
            </c:numRef>
          </c:val>
          <c:extLst>
            <c:ext xmlns:c16="http://schemas.microsoft.com/office/drawing/2014/chart" uri="{C3380CC4-5D6E-409C-BE32-E72D297353CC}">
              <c16:uniqueId val="{00000005-C559-4A6F-B61D-8E8B3CB95571}"/>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891884448516736"/>
          <c:y val="3.5653426465594489E-2"/>
          <c:w val="0.87191924424181155"/>
          <c:h val="0.51188822892237151"/>
        </c:manualLayout>
      </c:layout>
      <c:barChart>
        <c:barDir val="col"/>
        <c:grouping val="clustered"/>
        <c:varyColors val="0"/>
        <c:ser>
          <c:idx val="0"/>
          <c:order val="0"/>
          <c:tx>
            <c:strRef>
              <c:f>'Recaudo x localidad  Ene-25'!$LK$29</c:f>
              <c:strCache>
                <c:ptCount val="1"/>
                <c:pt idx="0">
                  <c:v>AGOSTO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Ene-25'!$JG$30:$JG$37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Ene-25'!$LK$30:$LK$37</c:f>
              <c:numCache>
                <c:formatCode>"$"\ #,##0</c:formatCode>
                <c:ptCount val="8"/>
                <c:pt idx="0">
                  <c:v>1371.4785099999997</c:v>
                </c:pt>
                <c:pt idx="1">
                  <c:v>5359.3446330000024</c:v>
                </c:pt>
                <c:pt idx="2">
                  <c:v>5219.1095259999993</c:v>
                </c:pt>
                <c:pt idx="3">
                  <c:v>2627.0630540000002</c:v>
                </c:pt>
                <c:pt idx="4">
                  <c:v>1430.7012329999998</c:v>
                </c:pt>
                <c:pt idx="5">
                  <c:v>1830.418134</c:v>
                </c:pt>
                <c:pt idx="6">
                  <c:v>3551.6730559999996</c:v>
                </c:pt>
                <c:pt idx="7">
                  <c:v>4193.0089290000014</c:v>
                </c:pt>
              </c:numCache>
            </c:numRef>
          </c:val>
          <c:extLst>
            <c:ext xmlns:c16="http://schemas.microsoft.com/office/drawing/2014/chart" uri="{C3380CC4-5D6E-409C-BE32-E72D297353CC}">
              <c16:uniqueId val="{00000000-5F49-4211-BD52-6B0CB4C40609}"/>
            </c:ext>
          </c:extLst>
        </c:ser>
        <c:ser>
          <c:idx val="1"/>
          <c:order val="1"/>
          <c:tx>
            <c:strRef>
              <c:f>'Recaudo x localidad  Ene-25'!$LL$29</c:f>
              <c:strCache>
                <c:ptCount val="1"/>
                <c:pt idx="0">
                  <c:v>SEPTIEMBRE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Ene-25'!$JG$30:$JG$37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Ene-25'!$LL$30:$LL$37</c:f>
              <c:numCache>
                <c:formatCode>"$"\ #,##0</c:formatCode>
                <c:ptCount val="8"/>
                <c:pt idx="0">
                  <c:v>2381.105427</c:v>
                </c:pt>
                <c:pt idx="1">
                  <c:v>5160.4272110000002</c:v>
                </c:pt>
                <c:pt idx="2">
                  <c:v>1680.556846</c:v>
                </c:pt>
                <c:pt idx="3">
                  <c:v>1604.1492049999997</c:v>
                </c:pt>
                <c:pt idx="4">
                  <c:v>1624.7964790000001</c:v>
                </c:pt>
                <c:pt idx="5">
                  <c:v>6872.134594000001</c:v>
                </c:pt>
                <c:pt idx="6">
                  <c:v>3463.2410810000006</c:v>
                </c:pt>
                <c:pt idx="7">
                  <c:v>2890.6770900000001</c:v>
                </c:pt>
              </c:numCache>
            </c:numRef>
          </c:val>
          <c:extLst>
            <c:ext xmlns:c16="http://schemas.microsoft.com/office/drawing/2014/chart" uri="{C3380CC4-5D6E-409C-BE32-E72D297353CC}">
              <c16:uniqueId val="{00000001-5F49-4211-BD52-6B0CB4C40609}"/>
            </c:ext>
          </c:extLst>
        </c:ser>
        <c:ser>
          <c:idx val="2"/>
          <c:order val="2"/>
          <c:tx>
            <c:strRef>
              <c:f>'Recaudo x localidad  Ene-25'!$LM$29</c:f>
              <c:strCache>
                <c:ptCount val="1"/>
                <c:pt idx="0">
                  <c:v>OCTUBRE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Ene-25'!$JG$30:$JG$37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Ene-25'!$LM$30:$LM$37</c:f>
              <c:numCache>
                <c:formatCode>"$"\ #,##0</c:formatCode>
                <c:ptCount val="8"/>
                <c:pt idx="0">
                  <c:v>1443.011968</c:v>
                </c:pt>
                <c:pt idx="1">
                  <c:v>6921.1412319999999</c:v>
                </c:pt>
                <c:pt idx="2">
                  <c:v>5304.6833559999995</c:v>
                </c:pt>
                <c:pt idx="3">
                  <c:v>2727.7948059999999</c:v>
                </c:pt>
                <c:pt idx="4">
                  <c:v>1542.147706</c:v>
                </c:pt>
                <c:pt idx="5">
                  <c:v>2352.4554400000002</c:v>
                </c:pt>
                <c:pt idx="6">
                  <c:v>3732.1053160000001</c:v>
                </c:pt>
                <c:pt idx="7">
                  <c:v>5115.8622480000004</c:v>
                </c:pt>
              </c:numCache>
            </c:numRef>
          </c:val>
          <c:extLst>
            <c:ext xmlns:c16="http://schemas.microsoft.com/office/drawing/2014/chart" uri="{C3380CC4-5D6E-409C-BE32-E72D297353CC}">
              <c16:uniqueId val="{00000002-5F49-4211-BD52-6B0CB4C40609}"/>
            </c:ext>
          </c:extLst>
        </c:ser>
        <c:ser>
          <c:idx val="3"/>
          <c:order val="3"/>
          <c:tx>
            <c:strRef>
              <c:f>'Recaudo x localidad  Ene-25'!$LN$29</c:f>
              <c:strCache>
                <c:ptCount val="1"/>
                <c:pt idx="0">
                  <c:v>NOVIEMBRE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Ene-25'!$JG$30:$JG$37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Ene-25'!$LN$30:$LN$37</c:f>
              <c:numCache>
                <c:formatCode>"$"\ #,##0</c:formatCode>
                <c:ptCount val="8"/>
                <c:pt idx="0">
                  <c:v>1621.658557</c:v>
                </c:pt>
                <c:pt idx="1">
                  <c:v>3763.2781399999981</c:v>
                </c:pt>
                <c:pt idx="2">
                  <c:v>1311.3006370000001</c:v>
                </c:pt>
                <c:pt idx="3">
                  <c:v>1132.1933329999997</c:v>
                </c:pt>
                <c:pt idx="4">
                  <c:v>1462.4361060000003</c:v>
                </c:pt>
                <c:pt idx="5">
                  <c:v>5170.2442799999999</c:v>
                </c:pt>
                <c:pt idx="6">
                  <c:v>3159.752829999999</c:v>
                </c:pt>
                <c:pt idx="7">
                  <c:v>2145.8764780000001</c:v>
                </c:pt>
              </c:numCache>
            </c:numRef>
          </c:val>
          <c:extLst>
            <c:ext xmlns:c16="http://schemas.microsoft.com/office/drawing/2014/chart" uri="{C3380CC4-5D6E-409C-BE32-E72D297353CC}">
              <c16:uniqueId val="{00000003-5F49-4211-BD52-6B0CB4C40609}"/>
            </c:ext>
          </c:extLst>
        </c:ser>
        <c:ser>
          <c:idx val="4"/>
          <c:order val="4"/>
          <c:tx>
            <c:strRef>
              <c:f>'Recaudo x localidad  Ene-25'!$LO$29</c:f>
              <c:strCache>
                <c:ptCount val="1"/>
                <c:pt idx="0">
                  <c:v>DICIEMBRE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Ene-25'!$JG$30:$JG$37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Ene-25'!$LO$30:$LO$37</c:f>
              <c:numCache>
                <c:formatCode>"$"\ #,##0</c:formatCode>
                <c:ptCount val="8"/>
                <c:pt idx="0">
                  <c:v>2134.595139</c:v>
                </c:pt>
                <c:pt idx="1">
                  <c:v>7215.2472939999998</c:v>
                </c:pt>
                <c:pt idx="2">
                  <c:v>5292.9893609999999</c:v>
                </c:pt>
                <c:pt idx="3">
                  <c:v>3111.0236380000001</c:v>
                </c:pt>
                <c:pt idx="4">
                  <c:v>1620.392163</c:v>
                </c:pt>
                <c:pt idx="5">
                  <c:v>3210.798061</c:v>
                </c:pt>
                <c:pt idx="6">
                  <c:v>4050.4576969999998</c:v>
                </c:pt>
                <c:pt idx="7">
                  <c:v>5120.5067660000004</c:v>
                </c:pt>
              </c:numCache>
            </c:numRef>
          </c:val>
          <c:extLst>
            <c:ext xmlns:c16="http://schemas.microsoft.com/office/drawing/2014/chart" uri="{C3380CC4-5D6E-409C-BE32-E72D297353CC}">
              <c16:uniqueId val="{00000004-5F49-4211-BD52-6B0CB4C40609}"/>
            </c:ext>
          </c:extLst>
        </c:ser>
        <c:ser>
          <c:idx val="5"/>
          <c:order val="5"/>
          <c:tx>
            <c:strRef>
              <c:f>'Recaudo x localidad  Ene-25'!$LP$29</c:f>
              <c:strCache>
                <c:ptCount val="1"/>
                <c:pt idx="0">
                  <c:v>ENERO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Ene-25'!$JG$30:$JG$37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Ene-25'!$LP$30:$LP$37</c:f>
              <c:numCache>
                <c:formatCode>"$"\ #,##0</c:formatCode>
                <c:ptCount val="8"/>
                <c:pt idx="0">
                  <c:v>2447.8619399999998</c:v>
                </c:pt>
                <c:pt idx="1">
                  <c:v>3878.6453659999997</c:v>
                </c:pt>
                <c:pt idx="2">
                  <c:v>1763.754207</c:v>
                </c:pt>
                <c:pt idx="3">
                  <c:v>1716.4441899999997</c:v>
                </c:pt>
                <c:pt idx="4">
                  <c:v>1595.4404550000002</c:v>
                </c:pt>
                <c:pt idx="5">
                  <c:v>6183.3570699999991</c:v>
                </c:pt>
                <c:pt idx="6">
                  <c:v>3606.2248999999997</c:v>
                </c:pt>
                <c:pt idx="7">
                  <c:v>2514.6548600000006</c:v>
                </c:pt>
              </c:numCache>
            </c:numRef>
          </c:val>
          <c:extLst>
            <c:ext xmlns:c16="http://schemas.microsoft.com/office/drawing/2014/chart" uri="{C3380CC4-5D6E-409C-BE32-E72D297353CC}">
              <c16:uniqueId val="{00000005-5F49-4211-BD52-6B0CB4C40609}"/>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ysClr val="window" lastClr="FFFFFF">
                <a:lumMod val="75000"/>
              </a:sysClr>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Ene-25'!$LK$59</c:f>
              <c:strCache>
                <c:ptCount val="1"/>
                <c:pt idx="0">
                  <c:v>AGOSTO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Ene-25'!$JG$60:$JG$61</c:f>
              <c:strCache>
                <c:ptCount val="2"/>
                <c:pt idx="0">
                  <c:v>KENNEDY</c:v>
                </c:pt>
                <c:pt idx="1">
                  <c:v>FONTIBON</c:v>
                </c:pt>
              </c:strCache>
            </c:strRef>
          </c:cat>
          <c:val>
            <c:numRef>
              <c:f>'Recaudo x localidad  Ene-25'!$LK$60:$LK$61</c:f>
              <c:numCache>
                <c:formatCode>"$"\ #,##0</c:formatCode>
                <c:ptCount val="2"/>
                <c:pt idx="0">
                  <c:v>11949.164242000001</c:v>
                </c:pt>
                <c:pt idx="1">
                  <c:v>6581.6336140000003</c:v>
                </c:pt>
              </c:numCache>
            </c:numRef>
          </c:val>
          <c:extLst>
            <c:ext xmlns:c16="http://schemas.microsoft.com/office/drawing/2014/chart" uri="{C3380CC4-5D6E-409C-BE32-E72D297353CC}">
              <c16:uniqueId val="{00000000-813E-43BD-ADF8-707645ADB29A}"/>
            </c:ext>
          </c:extLst>
        </c:ser>
        <c:ser>
          <c:idx val="2"/>
          <c:order val="1"/>
          <c:tx>
            <c:strRef>
              <c:f>'Recaudo x localidad  Ene-25'!$LL$59</c:f>
              <c:strCache>
                <c:ptCount val="1"/>
                <c:pt idx="0">
                  <c:v>SEPTIEMBRE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Ene-25'!$JG$60:$JG$61</c:f>
              <c:strCache>
                <c:ptCount val="2"/>
                <c:pt idx="0">
                  <c:v>KENNEDY</c:v>
                </c:pt>
                <c:pt idx="1">
                  <c:v>FONTIBON</c:v>
                </c:pt>
              </c:strCache>
            </c:strRef>
          </c:cat>
          <c:val>
            <c:numRef>
              <c:f>'Recaudo x localidad  Ene-25'!$LL$60:$LL$61</c:f>
              <c:numCache>
                <c:formatCode>"$"\ #,##0</c:formatCode>
                <c:ptCount val="2"/>
                <c:pt idx="0">
                  <c:v>12511.376846999998</c:v>
                </c:pt>
                <c:pt idx="1">
                  <c:v>6901.4149619999998</c:v>
                </c:pt>
              </c:numCache>
            </c:numRef>
          </c:val>
          <c:extLst>
            <c:ext xmlns:c16="http://schemas.microsoft.com/office/drawing/2014/chart" uri="{C3380CC4-5D6E-409C-BE32-E72D297353CC}">
              <c16:uniqueId val="{00000001-813E-43BD-ADF8-707645ADB29A}"/>
            </c:ext>
          </c:extLst>
        </c:ser>
        <c:ser>
          <c:idx val="3"/>
          <c:order val="2"/>
          <c:tx>
            <c:strRef>
              <c:f>'Recaudo x localidad  Ene-25'!$LM$59</c:f>
              <c:strCache>
                <c:ptCount val="1"/>
                <c:pt idx="0">
                  <c:v>OCTUBRE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Ene-25'!$JG$60:$JG$61</c:f>
              <c:strCache>
                <c:ptCount val="2"/>
                <c:pt idx="0">
                  <c:v>KENNEDY</c:v>
                </c:pt>
                <c:pt idx="1">
                  <c:v>FONTIBON</c:v>
                </c:pt>
              </c:strCache>
            </c:strRef>
          </c:cat>
          <c:val>
            <c:numRef>
              <c:f>'Recaudo x localidad  Ene-25'!$LM$60:$LM$61</c:f>
              <c:numCache>
                <c:formatCode>"$"\ #,##0</c:formatCode>
                <c:ptCount val="2"/>
                <c:pt idx="0">
                  <c:v>11980.729716</c:v>
                </c:pt>
                <c:pt idx="1">
                  <c:v>7114.6563370000003</c:v>
                </c:pt>
              </c:numCache>
            </c:numRef>
          </c:val>
          <c:extLst>
            <c:ext xmlns:c16="http://schemas.microsoft.com/office/drawing/2014/chart" uri="{C3380CC4-5D6E-409C-BE32-E72D297353CC}">
              <c16:uniqueId val="{00000002-813E-43BD-ADF8-707645ADB29A}"/>
            </c:ext>
          </c:extLst>
        </c:ser>
        <c:ser>
          <c:idx val="4"/>
          <c:order val="3"/>
          <c:tx>
            <c:strRef>
              <c:f>'Recaudo x localidad  Ene-25'!$LN$59</c:f>
              <c:strCache>
                <c:ptCount val="1"/>
                <c:pt idx="0">
                  <c:v>NOVIEMBRE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Ene-25'!$JG$60:$JG$61</c:f>
              <c:strCache>
                <c:ptCount val="2"/>
                <c:pt idx="0">
                  <c:v>KENNEDY</c:v>
                </c:pt>
                <c:pt idx="1">
                  <c:v>FONTIBON</c:v>
                </c:pt>
              </c:strCache>
            </c:strRef>
          </c:cat>
          <c:val>
            <c:numRef>
              <c:f>'Recaudo x localidad  Ene-25'!$LN$60:$LN$61</c:f>
              <c:numCache>
                <c:formatCode>"$"\ #,##0</c:formatCode>
                <c:ptCount val="2"/>
                <c:pt idx="0">
                  <c:v>11540.675037000001</c:v>
                </c:pt>
                <c:pt idx="1">
                  <c:v>6084.2493420000001</c:v>
                </c:pt>
              </c:numCache>
            </c:numRef>
          </c:val>
          <c:extLst>
            <c:ext xmlns:c16="http://schemas.microsoft.com/office/drawing/2014/chart" uri="{C3380CC4-5D6E-409C-BE32-E72D297353CC}">
              <c16:uniqueId val="{00000003-813E-43BD-ADF8-707645ADB29A}"/>
            </c:ext>
          </c:extLst>
        </c:ser>
        <c:ser>
          <c:idx val="5"/>
          <c:order val="4"/>
          <c:tx>
            <c:strRef>
              <c:f>'Recaudo x localidad  Ene-25'!$LO$59</c:f>
              <c:strCache>
                <c:ptCount val="1"/>
                <c:pt idx="0">
                  <c:v>DICIEMBRE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Ene-25'!$JG$60:$JG$61</c:f>
              <c:strCache>
                <c:ptCount val="2"/>
                <c:pt idx="0">
                  <c:v>KENNEDY</c:v>
                </c:pt>
                <c:pt idx="1">
                  <c:v>FONTIBON</c:v>
                </c:pt>
              </c:strCache>
            </c:strRef>
          </c:cat>
          <c:val>
            <c:numRef>
              <c:f>'Recaudo x localidad  Ene-25'!$LO$60:$LO$61</c:f>
              <c:numCache>
                <c:formatCode>"$"\ #,##0</c:formatCode>
                <c:ptCount val="2"/>
                <c:pt idx="0">
                  <c:v>11634.720073</c:v>
                </c:pt>
                <c:pt idx="1">
                  <c:v>6986.5632610000002</c:v>
                </c:pt>
              </c:numCache>
            </c:numRef>
          </c:val>
          <c:extLst>
            <c:ext xmlns:c16="http://schemas.microsoft.com/office/drawing/2014/chart" uri="{C3380CC4-5D6E-409C-BE32-E72D297353CC}">
              <c16:uniqueId val="{00000004-813E-43BD-ADF8-707645ADB29A}"/>
            </c:ext>
          </c:extLst>
        </c:ser>
        <c:ser>
          <c:idx val="1"/>
          <c:order val="5"/>
          <c:tx>
            <c:strRef>
              <c:f>'Recaudo x localidad  Ene-25'!$LP$59</c:f>
              <c:strCache>
                <c:ptCount val="1"/>
                <c:pt idx="0">
                  <c:v>ENERO 2025</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Ene-25'!$JG$60:$JG$61</c:f>
              <c:strCache>
                <c:ptCount val="2"/>
                <c:pt idx="0">
                  <c:v>KENNEDY</c:v>
                </c:pt>
                <c:pt idx="1">
                  <c:v>FONTIBON</c:v>
                </c:pt>
              </c:strCache>
            </c:strRef>
          </c:cat>
          <c:val>
            <c:numRef>
              <c:f>'Recaudo x localidad  Ene-25'!$LP$60:$LP$61</c:f>
              <c:numCache>
                <c:formatCode>"$"\ #,##0</c:formatCode>
                <c:ptCount val="2"/>
                <c:pt idx="0">
                  <c:v>11892.863778000003</c:v>
                </c:pt>
                <c:pt idx="1">
                  <c:v>6657.5722050000013</c:v>
                </c:pt>
              </c:numCache>
            </c:numRef>
          </c:val>
          <c:extLst>
            <c:ext xmlns:c16="http://schemas.microsoft.com/office/drawing/2014/chart" uri="{C3380CC4-5D6E-409C-BE32-E72D297353CC}">
              <c16:uniqueId val="{00000005-813E-43BD-ADF8-707645ADB29A}"/>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Ene-25'!$LK$86</c:f>
              <c:strCache>
                <c:ptCount val="1"/>
                <c:pt idx="0">
                  <c:v>AGOSTO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Ene-25'!$JG$87:$JG$88</c:f>
              <c:strCache>
                <c:ptCount val="2"/>
                <c:pt idx="0">
                  <c:v>ENGATIVÁ</c:v>
                </c:pt>
                <c:pt idx="1">
                  <c:v>BARRIOS UNIDOS</c:v>
                </c:pt>
              </c:strCache>
            </c:strRef>
          </c:cat>
          <c:val>
            <c:numRef>
              <c:f>'Recaudo x localidad  Ene-25'!$LK$87:$LK$88</c:f>
              <c:numCache>
                <c:formatCode>"$"\ #,##0</c:formatCode>
                <c:ptCount val="2"/>
                <c:pt idx="0">
                  <c:v>7160.2543669999995</c:v>
                </c:pt>
                <c:pt idx="1">
                  <c:v>5207.8498639999998</c:v>
                </c:pt>
              </c:numCache>
            </c:numRef>
          </c:val>
          <c:extLst>
            <c:ext xmlns:c16="http://schemas.microsoft.com/office/drawing/2014/chart" uri="{C3380CC4-5D6E-409C-BE32-E72D297353CC}">
              <c16:uniqueId val="{00000000-36D4-4B86-9FC7-DA77EAD2BA17}"/>
            </c:ext>
          </c:extLst>
        </c:ser>
        <c:ser>
          <c:idx val="2"/>
          <c:order val="1"/>
          <c:tx>
            <c:strRef>
              <c:f>'Recaudo x localidad  Ene-25'!$LL$86</c:f>
              <c:strCache>
                <c:ptCount val="1"/>
                <c:pt idx="0">
                  <c:v>SEPTIEMBRE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Ene-25'!$JG$87:$JG$88</c:f>
              <c:strCache>
                <c:ptCount val="2"/>
                <c:pt idx="0">
                  <c:v>ENGATIVÁ</c:v>
                </c:pt>
                <c:pt idx="1">
                  <c:v>BARRIOS UNIDOS</c:v>
                </c:pt>
              </c:strCache>
            </c:strRef>
          </c:cat>
          <c:val>
            <c:numRef>
              <c:f>'Recaudo x localidad  Ene-25'!$LL$87:$LL$88</c:f>
              <c:numCache>
                <c:formatCode>"$"\ #,##0</c:formatCode>
                <c:ptCount val="2"/>
                <c:pt idx="0">
                  <c:v>13733.032925000003</c:v>
                </c:pt>
                <c:pt idx="1">
                  <c:v>1821.6144919999999</c:v>
                </c:pt>
              </c:numCache>
            </c:numRef>
          </c:val>
          <c:extLst>
            <c:ext xmlns:c16="http://schemas.microsoft.com/office/drawing/2014/chart" uri="{C3380CC4-5D6E-409C-BE32-E72D297353CC}">
              <c16:uniqueId val="{00000001-36D4-4B86-9FC7-DA77EAD2BA17}"/>
            </c:ext>
          </c:extLst>
        </c:ser>
        <c:ser>
          <c:idx val="3"/>
          <c:order val="2"/>
          <c:tx>
            <c:strRef>
              <c:f>'Recaudo x localidad  Ene-25'!$LM$86</c:f>
              <c:strCache>
                <c:ptCount val="1"/>
                <c:pt idx="0">
                  <c:v>OCTUBRE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Ene-25'!$JG$87:$JG$88</c:f>
              <c:strCache>
                <c:ptCount val="2"/>
                <c:pt idx="0">
                  <c:v>ENGATIVÁ</c:v>
                </c:pt>
                <c:pt idx="1">
                  <c:v>BARRIOS UNIDOS</c:v>
                </c:pt>
              </c:strCache>
            </c:strRef>
          </c:cat>
          <c:val>
            <c:numRef>
              <c:f>'Recaudo x localidad  Ene-25'!$LM$87:$LM$88</c:f>
              <c:numCache>
                <c:formatCode>"$"\ #,##0</c:formatCode>
                <c:ptCount val="2"/>
                <c:pt idx="0">
                  <c:v>7660.0282049999996</c:v>
                </c:pt>
                <c:pt idx="1">
                  <c:v>6319.2720790000003</c:v>
                </c:pt>
              </c:numCache>
            </c:numRef>
          </c:val>
          <c:extLst>
            <c:ext xmlns:c16="http://schemas.microsoft.com/office/drawing/2014/chart" uri="{C3380CC4-5D6E-409C-BE32-E72D297353CC}">
              <c16:uniqueId val="{00000002-36D4-4B86-9FC7-DA77EAD2BA17}"/>
            </c:ext>
          </c:extLst>
        </c:ser>
        <c:ser>
          <c:idx val="4"/>
          <c:order val="3"/>
          <c:tx>
            <c:strRef>
              <c:f>'Recaudo x localidad  Ene-25'!$LN$86</c:f>
              <c:strCache>
                <c:ptCount val="1"/>
                <c:pt idx="0">
                  <c:v>NOVIEMBRE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Ene-25'!$JG$87:$JG$88</c:f>
              <c:strCache>
                <c:ptCount val="2"/>
                <c:pt idx="0">
                  <c:v>ENGATIVÁ</c:v>
                </c:pt>
                <c:pt idx="1">
                  <c:v>BARRIOS UNIDOS</c:v>
                </c:pt>
              </c:strCache>
            </c:strRef>
          </c:cat>
          <c:val>
            <c:numRef>
              <c:f>'Recaudo x localidad  Ene-25'!$LN$87:$LN$88</c:f>
              <c:numCache>
                <c:formatCode>"$"\ #,##0</c:formatCode>
                <c:ptCount val="2"/>
                <c:pt idx="0">
                  <c:v>11463.735723000002</c:v>
                </c:pt>
                <c:pt idx="1">
                  <c:v>839.88718700000004</c:v>
                </c:pt>
              </c:numCache>
            </c:numRef>
          </c:val>
          <c:extLst>
            <c:ext xmlns:c16="http://schemas.microsoft.com/office/drawing/2014/chart" uri="{C3380CC4-5D6E-409C-BE32-E72D297353CC}">
              <c16:uniqueId val="{00000003-36D4-4B86-9FC7-DA77EAD2BA17}"/>
            </c:ext>
          </c:extLst>
        </c:ser>
        <c:ser>
          <c:idx val="5"/>
          <c:order val="4"/>
          <c:tx>
            <c:strRef>
              <c:f>'Recaudo x localidad  Ene-25'!$LO$86</c:f>
              <c:strCache>
                <c:ptCount val="1"/>
                <c:pt idx="0">
                  <c:v>DICIEMBRE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Ene-25'!$JG$87:$JG$88</c:f>
              <c:strCache>
                <c:ptCount val="2"/>
                <c:pt idx="0">
                  <c:v>ENGATIVÁ</c:v>
                </c:pt>
                <c:pt idx="1">
                  <c:v>BARRIOS UNIDOS</c:v>
                </c:pt>
              </c:strCache>
            </c:strRef>
          </c:cat>
          <c:val>
            <c:numRef>
              <c:f>'Recaudo x localidad  Ene-25'!$LO$87:$LO$88</c:f>
              <c:numCache>
                <c:formatCode>"$"\ #,##0</c:formatCode>
                <c:ptCount val="2"/>
                <c:pt idx="0">
                  <c:v>9179.0874289999992</c:v>
                </c:pt>
                <c:pt idx="1">
                  <c:v>6202.4035610000001</c:v>
                </c:pt>
              </c:numCache>
            </c:numRef>
          </c:val>
          <c:extLst>
            <c:ext xmlns:c16="http://schemas.microsoft.com/office/drawing/2014/chart" uri="{C3380CC4-5D6E-409C-BE32-E72D297353CC}">
              <c16:uniqueId val="{00000004-36D4-4B86-9FC7-DA77EAD2BA17}"/>
            </c:ext>
          </c:extLst>
        </c:ser>
        <c:ser>
          <c:idx val="0"/>
          <c:order val="5"/>
          <c:tx>
            <c:strRef>
              <c:f>'Recaudo x localidad  Ene-25'!$LP$86</c:f>
              <c:strCache>
                <c:ptCount val="1"/>
                <c:pt idx="0">
                  <c:v>ENERO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Ene-25'!$JG$87:$JG$88</c:f>
              <c:strCache>
                <c:ptCount val="2"/>
                <c:pt idx="0">
                  <c:v>ENGATIVÁ</c:v>
                </c:pt>
                <c:pt idx="1">
                  <c:v>BARRIOS UNIDOS</c:v>
                </c:pt>
              </c:strCache>
            </c:strRef>
          </c:cat>
          <c:val>
            <c:numRef>
              <c:f>'Recaudo x localidad  Ene-25'!$LP$87:$LP$88</c:f>
              <c:numCache>
                <c:formatCode>"$"\ #,##0</c:formatCode>
                <c:ptCount val="2"/>
                <c:pt idx="0">
                  <c:v>13763.794489</c:v>
                </c:pt>
                <c:pt idx="1">
                  <c:v>927.61784</c:v>
                </c:pt>
              </c:numCache>
            </c:numRef>
          </c:val>
          <c:extLst>
            <c:ext xmlns:c16="http://schemas.microsoft.com/office/drawing/2014/chart" uri="{C3380CC4-5D6E-409C-BE32-E72D297353CC}">
              <c16:uniqueId val="{00000005-36D4-4B86-9FC7-DA77EAD2BA17}"/>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Ene-25'!$LK$112</c:f>
              <c:strCache>
                <c:ptCount val="1"/>
                <c:pt idx="0">
                  <c:v>AGOSTO 2024</c:v>
                </c:pt>
              </c:strCache>
            </c:strRef>
          </c:tx>
          <c:spPr>
            <a:solidFill>
              <a:schemeClr val="accent2"/>
            </a:solidFill>
            <a:ln>
              <a:noFill/>
            </a:ln>
            <a:effectLst/>
          </c:spPr>
          <c:invertIfNegative val="0"/>
          <c:dPt>
            <c:idx val="0"/>
            <c:invertIfNegative val="0"/>
            <c:bubble3D val="0"/>
            <c:spPr>
              <a:solidFill>
                <a:schemeClr val="accent1"/>
              </a:solidFill>
              <a:ln>
                <a:noFill/>
              </a:ln>
              <a:effectLst/>
              <a:scene3d>
                <a:camera prst="orthographicFront"/>
                <a:lightRig rig="threePt" dir="t"/>
              </a:scene3d>
              <a:sp3d>
                <a:bevelT w="190500" h="38100"/>
              </a:sp3d>
            </c:spPr>
            <c:extLst>
              <c:ext xmlns:c16="http://schemas.microsoft.com/office/drawing/2014/chart" uri="{C3380CC4-5D6E-409C-BE32-E72D297353CC}">
                <c16:uniqueId val="{00000001-5E09-400D-902F-B21071AA4D30}"/>
              </c:ext>
            </c:extLst>
          </c:dPt>
          <c:cat>
            <c:strRef>
              <c:f>'Recaudo x localidad  Ene-25'!$JG$113</c:f>
              <c:strCache>
                <c:ptCount val="1"/>
                <c:pt idx="0">
                  <c:v>SUBA</c:v>
                </c:pt>
              </c:strCache>
            </c:strRef>
          </c:cat>
          <c:val>
            <c:numRef>
              <c:f>'Recaudo x localidad  Ene-25'!$LK$113</c:f>
              <c:numCache>
                <c:formatCode>"$"\ #,##0</c:formatCode>
                <c:ptCount val="1"/>
                <c:pt idx="0">
                  <c:v>15782.640925999998</c:v>
                </c:pt>
              </c:numCache>
            </c:numRef>
          </c:val>
          <c:extLst>
            <c:ext xmlns:c16="http://schemas.microsoft.com/office/drawing/2014/chart" uri="{C3380CC4-5D6E-409C-BE32-E72D297353CC}">
              <c16:uniqueId val="{00000002-5E09-400D-902F-B21071AA4D30}"/>
            </c:ext>
          </c:extLst>
        </c:ser>
        <c:ser>
          <c:idx val="2"/>
          <c:order val="1"/>
          <c:tx>
            <c:strRef>
              <c:f>'Recaudo x localidad  Ene-25'!$LL$112</c:f>
              <c:strCache>
                <c:ptCount val="1"/>
                <c:pt idx="0">
                  <c:v>SEPTIEMBRE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Ene-25'!$JG$113</c:f>
              <c:strCache>
                <c:ptCount val="1"/>
                <c:pt idx="0">
                  <c:v>SUBA</c:v>
                </c:pt>
              </c:strCache>
            </c:strRef>
          </c:cat>
          <c:val>
            <c:numRef>
              <c:f>'Recaudo x localidad  Ene-25'!$LL$113</c:f>
              <c:numCache>
                <c:formatCode>"$"\ #,##0</c:formatCode>
                <c:ptCount val="1"/>
                <c:pt idx="0">
                  <c:v>16728.591084</c:v>
                </c:pt>
              </c:numCache>
            </c:numRef>
          </c:val>
          <c:extLst>
            <c:ext xmlns:c16="http://schemas.microsoft.com/office/drawing/2014/chart" uri="{C3380CC4-5D6E-409C-BE32-E72D297353CC}">
              <c16:uniqueId val="{00000003-5E09-400D-902F-B21071AA4D30}"/>
            </c:ext>
          </c:extLst>
        </c:ser>
        <c:ser>
          <c:idx val="3"/>
          <c:order val="2"/>
          <c:tx>
            <c:strRef>
              <c:f>'Recaudo x localidad  Ene-25'!$LM$112</c:f>
              <c:strCache>
                <c:ptCount val="1"/>
                <c:pt idx="0">
                  <c:v>OCTUBRE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Ene-25'!$JG$113</c:f>
              <c:strCache>
                <c:ptCount val="1"/>
                <c:pt idx="0">
                  <c:v>SUBA</c:v>
                </c:pt>
              </c:strCache>
            </c:strRef>
          </c:cat>
          <c:val>
            <c:numRef>
              <c:f>'Recaudo x localidad  Ene-25'!$LM$113</c:f>
              <c:numCache>
                <c:formatCode>"$"\ #,##0</c:formatCode>
                <c:ptCount val="1"/>
                <c:pt idx="0">
                  <c:v>16426.719883000002</c:v>
                </c:pt>
              </c:numCache>
            </c:numRef>
          </c:val>
          <c:extLst>
            <c:ext xmlns:c16="http://schemas.microsoft.com/office/drawing/2014/chart" uri="{C3380CC4-5D6E-409C-BE32-E72D297353CC}">
              <c16:uniqueId val="{00000004-5E09-400D-902F-B21071AA4D30}"/>
            </c:ext>
          </c:extLst>
        </c:ser>
        <c:ser>
          <c:idx val="4"/>
          <c:order val="3"/>
          <c:tx>
            <c:strRef>
              <c:f>'Recaudo x localidad  Ene-25'!$LN$112</c:f>
              <c:strCache>
                <c:ptCount val="1"/>
                <c:pt idx="0">
                  <c:v>NOVIEMBRE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Ene-25'!$JG$113</c:f>
              <c:strCache>
                <c:ptCount val="1"/>
                <c:pt idx="0">
                  <c:v>SUBA</c:v>
                </c:pt>
              </c:strCache>
            </c:strRef>
          </c:cat>
          <c:val>
            <c:numRef>
              <c:f>'Recaudo x localidad  Ene-25'!$LN$113</c:f>
              <c:numCache>
                <c:formatCode>"$"\ #,##0</c:formatCode>
                <c:ptCount val="1"/>
                <c:pt idx="0">
                  <c:v>15648.981750000001</c:v>
                </c:pt>
              </c:numCache>
            </c:numRef>
          </c:val>
          <c:extLst>
            <c:ext xmlns:c16="http://schemas.microsoft.com/office/drawing/2014/chart" uri="{C3380CC4-5D6E-409C-BE32-E72D297353CC}">
              <c16:uniqueId val="{00000005-5E09-400D-902F-B21071AA4D30}"/>
            </c:ext>
          </c:extLst>
        </c:ser>
        <c:ser>
          <c:idx val="5"/>
          <c:order val="4"/>
          <c:tx>
            <c:strRef>
              <c:f>'Recaudo x localidad  Ene-25'!$LO$112</c:f>
              <c:strCache>
                <c:ptCount val="1"/>
                <c:pt idx="0">
                  <c:v>DICIEMBRE 2024</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Ene-25'!$JG$113</c:f>
              <c:strCache>
                <c:ptCount val="1"/>
                <c:pt idx="0">
                  <c:v>SUBA</c:v>
                </c:pt>
              </c:strCache>
            </c:strRef>
          </c:cat>
          <c:val>
            <c:numRef>
              <c:f>'Recaudo x localidad  Ene-25'!$LO$113</c:f>
              <c:numCache>
                <c:formatCode>"$"\ #,##0</c:formatCode>
                <c:ptCount val="1"/>
                <c:pt idx="0">
                  <c:v>15988.936749000002</c:v>
                </c:pt>
              </c:numCache>
            </c:numRef>
          </c:val>
          <c:extLst>
            <c:ext xmlns:c16="http://schemas.microsoft.com/office/drawing/2014/chart" uri="{C3380CC4-5D6E-409C-BE32-E72D297353CC}">
              <c16:uniqueId val="{00000006-5E09-400D-902F-B21071AA4D30}"/>
            </c:ext>
          </c:extLst>
        </c:ser>
        <c:ser>
          <c:idx val="0"/>
          <c:order val="5"/>
          <c:tx>
            <c:strRef>
              <c:f>'Recaudo x localidad  Ene-25'!$LP$112</c:f>
              <c:strCache>
                <c:ptCount val="1"/>
                <c:pt idx="0">
                  <c:v>ENERO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Ene-25'!$JG$113</c:f>
              <c:strCache>
                <c:ptCount val="1"/>
                <c:pt idx="0">
                  <c:v>SUBA</c:v>
                </c:pt>
              </c:strCache>
            </c:strRef>
          </c:cat>
          <c:val>
            <c:numRef>
              <c:f>'Recaudo x localidad  Ene-25'!$LP$113</c:f>
              <c:numCache>
                <c:formatCode>"$"\ #,##0</c:formatCode>
                <c:ptCount val="1"/>
                <c:pt idx="0">
                  <c:v>16064.781461999995</c:v>
                </c:pt>
              </c:numCache>
            </c:numRef>
          </c:val>
          <c:extLst>
            <c:ext xmlns:c16="http://schemas.microsoft.com/office/drawing/2014/chart" uri="{C3380CC4-5D6E-409C-BE32-E72D297353CC}">
              <c16:uniqueId val="{00000007-5E09-400D-902F-B21071AA4D30}"/>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192549741782E-2"/>
          <c:y val="0.13264716942643343"/>
          <c:w val="0.95535262002139365"/>
          <c:h val="0.85443819051786518"/>
        </c:manualLayout>
      </c:layout>
      <c:pie3DChart>
        <c:varyColors val="1"/>
        <c:ser>
          <c:idx val="0"/>
          <c:order val="0"/>
          <c:tx>
            <c:strRef>
              <c:f>'Ene 2025'!$G$1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4B67-4393-8EBA-38248A9CB379}"/>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4B67-4393-8EBA-38248A9CB379}"/>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4B67-4393-8EBA-38248A9CB379}"/>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4B67-4393-8EBA-38248A9CB379}"/>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4B67-4393-8EBA-38248A9CB379}"/>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4B67-4393-8EBA-38248A9CB379}"/>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4B67-4393-8EBA-38248A9CB379}"/>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B67-4393-8EBA-38248A9CB379}"/>
                </c:ext>
              </c:extLst>
            </c:dLbl>
            <c:dLbl>
              <c:idx val="1"/>
              <c:layout>
                <c:manualLayout>
                  <c:x val="3.8960414682308805E-2"/>
                  <c:y val="-2.324634968245242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B67-4393-8EBA-38248A9CB379}"/>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B67-4393-8EBA-38248A9CB379}"/>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4B67-4393-8EBA-38248A9CB379}"/>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4B67-4393-8EBA-38248A9CB379}"/>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4B67-4393-8EBA-38248A9CB379}"/>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4B67-4393-8EBA-38248A9CB37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'Ene 2025'!$A$2:$A$8</c:f>
              <c:strCache>
                <c:ptCount val="7"/>
                <c:pt idx="0">
                  <c:v>USAQUEN</c:v>
                </c:pt>
                <c:pt idx="1">
                  <c:v>CHAPINERO</c:v>
                </c:pt>
                <c:pt idx="2">
                  <c:v>SANTA FÉ</c:v>
                </c:pt>
                <c:pt idx="3">
                  <c:v>SAN CRISTOBAL</c:v>
                </c:pt>
                <c:pt idx="4">
                  <c:v>USME</c:v>
                </c:pt>
                <c:pt idx="5">
                  <c:v>CANDELARIA</c:v>
                </c:pt>
                <c:pt idx="6">
                  <c:v>SUMAPAZ</c:v>
                </c:pt>
              </c:strCache>
            </c:strRef>
          </c:cat>
          <c:val>
            <c:numRef>
              <c:f>'Ene 2025'!$G$2:$G$8</c:f>
              <c:numCache>
                <c:formatCode>"$"\ #,##0</c:formatCode>
                <c:ptCount val="7"/>
                <c:pt idx="0">
                  <c:v>9262.7542237051075</c:v>
                </c:pt>
                <c:pt idx="1">
                  <c:v>4134.8654944598293</c:v>
                </c:pt>
                <c:pt idx="2">
                  <c:v>4849.0665911100823</c:v>
                </c:pt>
                <c:pt idx="3">
                  <c:v>4151.6578148211747</c:v>
                </c:pt>
                <c:pt idx="4">
                  <c:v>3591.7055469804391</c:v>
                </c:pt>
                <c:pt idx="5">
                  <c:v>1243.1459132300438</c:v>
                </c:pt>
                <c:pt idx="6">
                  <c:v>4.6968678199999996</c:v>
                </c:pt>
              </c:numCache>
            </c:numRef>
          </c:val>
          <c:extLst>
            <c:ext xmlns:c16="http://schemas.microsoft.com/office/drawing/2014/chart" uri="{C3380CC4-5D6E-409C-BE32-E72D297353CC}">
              <c16:uniqueId val="{0000000E-4B67-4393-8EBA-38248A9CB379}"/>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'Ene 2025 '!$G$1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0EC5-46DE-A6E4-9B71631DD904}"/>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0EC5-46DE-A6E4-9B71631DD904}"/>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0EC5-46DE-A6E4-9B71631DD904}"/>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0EC5-46DE-A6E4-9B71631DD904}"/>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0EC5-46DE-A6E4-9B71631DD904}"/>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0EC5-46DE-A6E4-9B71631DD904}"/>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0EC5-46DE-A6E4-9B71631DD904}"/>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0EC5-46DE-A6E4-9B71631DD904}"/>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EC5-46DE-A6E4-9B71631DD904}"/>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EC5-46DE-A6E4-9B71631DD904}"/>
                </c:ext>
              </c:extLst>
            </c:dLbl>
            <c:dLbl>
              <c:idx val="2"/>
              <c:layout>
                <c:manualLayout>
                  <c:x val="-2.0281577433402687E-3"/>
                  <c:y val="0.20926422929528174"/>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EC5-46DE-A6E4-9B71631DD904}"/>
                </c:ext>
              </c:extLst>
            </c:dLbl>
            <c:dLbl>
              <c:idx val="3"/>
              <c:layout>
                <c:manualLayout>
                  <c:x val="2.2444528697218958E-2"/>
                  <c:y val="0"/>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0EC5-46DE-A6E4-9B71631DD904}"/>
                </c:ext>
              </c:extLst>
            </c:dLbl>
            <c:dLbl>
              <c:idx val="4"/>
              <c:layout>
                <c:manualLayout>
                  <c:x val="-5.2811825190428085E-3"/>
                  <c:y val="-1.3631370481804878E-3"/>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22463203397"/>
                      <c:h val="0.11184205725304383"/>
                    </c:manualLayout>
                  </c15:layout>
                  <c15:dlblFieldTable/>
                  <c15:showDataLabelsRange val="0"/>
                </c:ext>
                <c:ext xmlns:c16="http://schemas.microsoft.com/office/drawing/2014/chart" uri="{C3380CC4-5D6E-409C-BE32-E72D297353CC}">
                  <c16:uniqueId val="{00000009-0EC5-46DE-A6E4-9B71631DD904}"/>
                </c:ext>
              </c:extLst>
            </c:dLbl>
            <c:dLbl>
              <c:idx val="5"/>
              <c:layout>
                <c:manualLayout>
                  <c:x val="2.820857369323645E-3"/>
                  <c:y val="4.0033332605903978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0EC5-46DE-A6E4-9B71631DD904}"/>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0EC5-46DE-A6E4-9B71631DD904}"/>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0EC5-46DE-A6E4-9B71631DD90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'Ene 2025 '!$A$2:$A$9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'Ene 2025 '!$G$2:$G$9</c:f>
              <c:numCache>
                <c:formatCode>"$"\ #,##0</c:formatCode>
                <c:ptCount val="8"/>
                <c:pt idx="0">
                  <c:v>3228.6550793201218</c:v>
                </c:pt>
                <c:pt idx="1">
                  <c:v>8482.2025326597486</c:v>
                </c:pt>
                <c:pt idx="2">
                  <c:v>6855.9476578311196</c:v>
                </c:pt>
                <c:pt idx="3">
                  <c:v>8778.625263952059</c:v>
                </c:pt>
                <c:pt idx="4">
                  <c:v>4017.7212245298133</c:v>
                </c:pt>
                <c:pt idx="5">
                  <c:v>4638.8094716898777</c:v>
                </c:pt>
                <c:pt idx="6">
                  <c:v>8737.4213547199706</c:v>
                </c:pt>
                <c:pt idx="7">
                  <c:v>8388.0181546615549</c:v>
                </c:pt>
              </c:numCache>
            </c:numRef>
          </c:val>
          <c:extLst>
            <c:ext xmlns:c16="http://schemas.microsoft.com/office/drawing/2014/chart" uri="{C3380CC4-5D6E-409C-BE32-E72D297353CC}">
              <c16:uniqueId val="{00000010-0EC5-46DE-A6E4-9B71631DD90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'Ene 2025'!$G$1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B2B7-4414-B088-23260C3C983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B2B7-4414-B088-23260C3C9836}"/>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2B7-4414-B088-23260C3C9836}"/>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2B7-4414-B088-23260C3C983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2025'!$A$2:$A$3</c:f>
              <c:strCache>
                <c:ptCount val="2"/>
                <c:pt idx="0">
                  <c:v>KENNEDY</c:v>
                </c:pt>
                <c:pt idx="1">
                  <c:v>FONTIBÓN</c:v>
                </c:pt>
              </c:strCache>
            </c:strRef>
          </c:cat>
          <c:val>
            <c:numRef>
              <c:f>'Ene 2025'!$G$2:$G$3</c:f>
              <c:numCache>
                <c:formatCode>"$"\ #,##0</c:formatCode>
                <c:ptCount val="2"/>
                <c:pt idx="0">
                  <c:v>10039.201797313708</c:v>
                </c:pt>
                <c:pt idx="1">
                  <c:v>5235.9687408812561</c:v>
                </c:pt>
              </c:numCache>
            </c:numRef>
          </c:val>
          <c:extLst>
            <c:ext xmlns:c16="http://schemas.microsoft.com/office/drawing/2014/chart" uri="{C3380CC4-5D6E-409C-BE32-E72D297353CC}">
              <c16:uniqueId val="{00000004-B2B7-4414-B088-23260C3C9836}"/>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164.164,11</a:t>
            </a:r>
            <a:r>
              <a:rPr lang="es-CO" sz="1800" b="0" i="0" u="none" strike="noStrike" cap="none" baseline="0"/>
              <a:t> </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(2)'!$E$136:$I$136</c:f>
              <c:strCache>
                <c:ptCount val="5"/>
                <c:pt idx="0">
                  <c:v>PROMOAMBIENTAL SAS</c:v>
                </c:pt>
                <c:pt idx="1">
                  <c:v>LIME S.A. E.S.P.</c:v>
                </c:pt>
                <c:pt idx="2">
                  <c:v>CIUDAD LIMPIA</c:v>
                </c:pt>
                <c:pt idx="3">
                  <c:v>BOGOTÁ LIMPIA</c:v>
                </c:pt>
                <c:pt idx="4">
                  <c:v>ÁREA LIMPIA</c:v>
                </c:pt>
              </c:strCache>
            </c:strRef>
          </c:cat>
          <c:val>
            <c:numRef>
              <c:f>'ORDINARIOS (2)'!$E$152:$I$152</c:f>
              <c:numCache>
                <c:formatCode>#,##0.00</c:formatCode>
                <c:ptCount val="5"/>
                <c:pt idx="0">
                  <c:v>35088.560000000041</c:v>
                </c:pt>
                <c:pt idx="1">
                  <c:v>51843.829999999871</c:v>
                </c:pt>
                <c:pt idx="2">
                  <c:v>31950.900000000005</c:v>
                </c:pt>
                <c:pt idx="3">
                  <c:v>22394.480000000025</c:v>
                </c:pt>
                <c:pt idx="4">
                  <c:v>22886.339999999993</c:v>
                </c:pt>
              </c:numCache>
            </c:numRef>
          </c:val>
          <c:extLst>
            <c:ext xmlns:c16="http://schemas.microsoft.com/office/drawing/2014/chart" uri="{C3380CC4-5D6E-409C-BE32-E72D297353CC}">
              <c16:uniqueId val="{00000000-FC0E-4628-B572-EC8EED42BED7}"/>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1C53-4ECF-8434-3C375D79812F}"/>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1C53-4ECF-8434-3C375D79812F}"/>
              </c:ext>
            </c:extLst>
          </c:dPt>
          <c:dLbls>
            <c:dLbl>
              <c:idx val="0"/>
              <c:layout>
                <c:manualLayout>
                  <c:x val="-5.2830187807157904E-2"/>
                  <c:y val="-0.45100872574829742"/>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0.11860429352599686"/>
                    </c:manualLayout>
                  </c15:layout>
                  <c15:dlblFieldTable/>
                  <c15:showDataLabelsRange val="0"/>
                </c:ext>
                <c:ext xmlns:c16="http://schemas.microsoft.com/office/drawing/2014/chart" uri="{C3380CC4-5D6E-409C-BE32-E72D297353CC}">
                  <c16:uniqueId val="{00000001-1C53-4ECF-8434-3C375D79812F}"/>
                </c:ext>
              </c:extLst>
            </c:dLbl>
            <c:dLbl>
              <c:idx val="1"/>
              <c:layout>
                <c:manualLayout>
                  <c:x val="-1.8349477238820761E-2"/>
                  <c:y val="1.5547492141296904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248405654681809"/>
                    </c:manualLayout>
                  </c15:layout>
                  <c15:dlblFieldTable/>
                  <c15:showDataLabelsRange val="0"/>
                </c:ext>
                <c:ext xmlns:c16="http://schemas.microsoft.com/office/drawing/2014/chart" uri="{C3380CC4-5D6E-409C-BE32-E72D297353CC}">
                  <c16:uniqueId val="{00000003-1C53-4ECF-8434-3C375D79812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'Ene 2025'!$A$2:$A$3</c:f>
              <c:strCache>
                <c:ptCount val="2"/>
                <c:pt idx="0">
                  <c:v>ENGATIVÁ</c:v>
                </c:pt>
                <c:pt idx="1">
                  <c:v>BARRIOS UNIDOS</c:v>
                </c:pt>
              </c:strCache>
            </c:strRef>
          </c:cat>
          <c:val>
            <c:numRef>
              <c:f>'Ene 2025'!$G$2:$G$3</c:f>
              <c:numCache>
                <c:formatCode>_-* #,##0_-;\-* #,##0_-;_-* "-"??_-;_-@_-</c:formatCode>
                <c:ptCount val="2"/>
                <c:pt idx="0" formatCode="&quot;$&quot;\ #,##0">
                  <c:v>14214.633653210611</c:v>
                </c:pt>
                <c:pt idx="1">
                  <c:v>8798.543115219798</c:v>
                </c:pt>
              </c:numCache>
            </c:numRef>
          </c:val>
          <c:extLst>
            <c:ext xmlns:c16="http://schemas.microsoft.com/office/drawing/2014/chart" uri="{C3380CC4-5D6E-409C-BE32-E72D297353CC}">
              <c16:uniqueId val="{00000004-1C53-4ECF-8434-3C375D79812F}"/>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'Ene 2025'!$G$1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D4BE-4ADD-B405-726CDFE948CD}"/>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D4BE-4ADD-B405-726CDFE948CD}"/>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D4BE-4ADD-B405-726CDFE948CD}"/>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D4BE-4ADD-B405-726CDFE948CD}"/>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D4BE-4ADD-B405-726CDFE948CD}"/>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D4BE-4ADD-B405-726CDFE948CD}"/>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D4BE-4ADD-B405-726CDFE948CD}"/>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D4BE-4ADD-B405-726CDFE948CD}"/>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4BE-4ADD-B405-726CDFE948CD}"/>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D4BE-4ADD-B405-726CDFE948CD}"/>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D4BE-4ADD-B405-726CDFE948CD}"/>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D4BE-4ADD-B405-726CDFE948CD}"/>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D4BE-4ADD-B405-726CDFE948CD}"/>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D4BE-4ADD-B405-726CDFE948CD}"/>
                </c:ext>
              </c:extLst>
            </c:dLbl>
            <c:spPr>
              <a:noFill/>
              <a:ln>
                <a:noFill/>
              </a:ln>
              <a:effectLst/>
            </c:spPr>
            <c:txPr>
              <a:bodyPr rot="0" vert="horz"/>
              <a:lstStyle/>
              <a:p>
                <a:pPr>
                  <a:defRPr sz="1000" b="0">
                    <a:solidFill>
                      <a:schemeClr val="accent1">
                        <a:lumMod val="50000"/>
                      </a:schemeClr>
                    </a:solidFill>
                    <a:latin typeface="+mn-lt"/>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'Ene 2025'!$A$2</c:f>
              <c:strCache>
                <c:ptCount val="1"/>
                <c:pt idx="0">
                  <c:v>SUBA</c:v>
                </c:pt>
              </c:strCache>
            </c:strRef>
          </c:cat>
          <c:val>
            <c:numRef>
              <c:f>'Ene 2025'!$G$2</c:f>
              <c:numCache>
                <c:formatCode>"$"\ #,##0</c:formatCode>
                <c:ptCount val="1"/>
                <c:pt idx="0">
                  <c:v>10680.507923980194</c:v>
                </c:pt>
              </c:numCache>
            </c:numRef>
          </c:val>
          <c:extLst>
            <c:ext xmlns:c16="http://schemas.microsoft.com/office/drawing/2014/chart" uri="{C3380CC4-5D6E-409C-BE32-E72D297353CC}">
              <c16:uniqueId val="{0000000E-D4BE-4ADD-B405-726CDFE948CD}"/>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CO"/>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5A4-4066-BB84-C8A7A83477B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5A4-4066-BB84-C8A7A83477B1}"/>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5A4-4066-BB84-C8A7A83477B1}"/>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5A4-4066-BB84-C8A7A83477B1}"/>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2025'!$K$1:$L$1</c:f>
              <c:strCache>
                <c:ptCount val="2"/>
                <c:pt idx="0">
                  <c:v>CARTERA VIGENCIA</c:v>
                </c:pt>
                <c:pt idx="1">
                  <c:v>CARTERA VENCIDA</c:v>
                </c:pt>
              </c:strCache>
            </c:strRef>
          </c:cat>
          <c:val>
            <c:numRef>
              <c:f>'Ene 2025'!$K$2:$L$2</c:f>
              <c:numCache>
                <c:formatCode>"$"\ #,##0</c:formatCode>
                <c:ptCount val="2"/>
                <c:pt idx="0">
                  <c:v>14334.67051849734</c:v>
                </c:pt>
                <c:pt idx="1">
                  <c:v>12903.221933629333</c:v>
                </c:pt>
              </c:numCache>
            </c:numRef>
          </c:val>
          <c:extLst>
            <c:ext xmlns:c16="http://schemas.microsoft.com/office/drawing/2014/chart" uri="{C3380CC4-5D6E-409C-BE32-E72D297353CC}">
              <c16:uniqueId val="{00000004-05A4-4066-BB84-C8A7A83477B1}"/>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05A4-4066-BB84-C8A7A83477B1}"/>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05A4-4066-BB84-C8A7A83477B1}"/>
              </c:ext>
            </c:extLst>
          </c:dPt>
          <c:cat>
            <c:strRef>
              <c:f>'Ene 2025'!$K$1:$L$1</c:f>
              <c:strCache>
                <c:ptCount val="2"/>
                <c:pt idx="0">
                  <c:v>CARTERA VIGENCIA</c:v>
                </c:pt>
                <c:pt idx="1">
                  <c:v>CARTERA VENCIDA</c:v>
                </c:pt>
              </c:strCache>
            </c:strRef>
          </c:cat>
          <c:val>
            <c:numRef>
              <c:f>'Ene 2025'!$K$3:$L$3</c:f>
              <c:numCache>
                <c:formatCode>0.00%</c:formatCode>
                <c:ptCount val="2"/>
                <c:pt idx="0">
                  <c:v>0.52627678678487921</c:v>
                </c:pt>
                <c:pt idx="1">
                  <c:v>0.47372321321512073</c:v>
                </c:pt>
              </c:numCache>
            </c:numRef>
          </c:val>
          <c:extLst>
            <c:ext xmlns:c16="http://schemas.microsoft.com/office/drawing/2014/chart" uri="{C3380CC4-5D6E-409C-BE32-E72D297353CC}">
              <c16:uniqueId val="{00000009-05A4-4066-BB84-C8A7A83477B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959-4FB4-A8FA-4ACDF3C0640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959-4FB4-A8FA-4ACDF3C0640A}"/>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959-4FB4-A8FA-4ACDF3C0640A}"/>
                </c:ext>
              </c:extLst>
            </c:dLbl>
            <c:dLbl>
              <c:idx val="1"/>
              <c:layout>
                <c:manualLayout>
                  <c:x val="-2.9289617234287534E-2"/>
                  <c:y val="-0.3905902449146125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959-4FB4-A8FA-4ACDF3C0640A}"/>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 '!$K$1:$L$1</c:f>
              <c:strCache>
                <c:ptCount val="2"/>
                <c:pt idx="0">
                  <c:v>CARTERA VIGENCIA</c:v>
                </c:pt>
                <c:pt idx="1">
                  <c:v>CARTERA VENCIDA</c:v>
                </c:pt>
              </c:strCache>
            </c:strRef>
          </c:cat>
          <c:val>
            <c:numRef>
              <c:f>'Ene 2025 '!$K$2:$L$2</c:f>
              <c:numCache>
                <c:formatCode>"$"\ #,##0</c:formatCode>
                <c:ptCount val="2"/>
                <c:pt idx="0">
                  <c:v>24961.840239647867</c:v>
                </c:pt>
                <c:pt idx="1">
                  <c:v>28165.560499716401</c:v>
                </c:pt>
              </c:numCache>
            </c:numRef>
          </c:val>
          <c:extLst>
            <c:ext xmlns:c16="http://schemas.microsoft.com/office/drawing/2014/chart" uri="{C3380CC4-5D6E-409C-BE32-E72D297353CC}">
              <c16:uniqueId val="{00000004-4959-4FB4-A8FA-4ACDF3C0640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4959-4FB4-A8FA-4ACDF3C0640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4959-4FB4-A8FA-4ACDF3C0640A}"/>
              </c:ext>
            </c:extLst>
          </c:dPt>
          <c:cat>
            <c:strRef>
              <c:f>'Ene 2025 '!$K$1:$L$1</c:f>
              <c:strCache>
                <c:ptCount val="2"/>
                <c:pt idx="0">
                  <c:v>CARTERA VIGENCIA</c:v>
                </c:pt>
                <c:pt idx="1">
                  <c:v>CARTERA VENCIDA</c:v>
                </c:pt>
              </c:strCache>
            </c:strRef>
          </c:cat>
          <c:val>
            <c:numRef>
              <c:f>'Ene 2025 '!$K$3:$L$3</c:f>
              <c:numCache>
                <c:formatCode>0.00%</c:formatCode>
                <c:ptCount val="2"/>
                <c:pt idx="0">
                  <c:v>0.46984870127765571</c:v>
                </c:pt>
                <c:pt idx="1">
                  <c:v>0.53015129872234434</c:v>
                </c:pt>
              </c:numCache>
            </c:numRef>
          </c:val>
          <c:extLst>
            <c:ext xmlns:c16="http://schemas.microsoft.com/office/drawing/2014/chart" uri="{C3380CC4-5D6E-409C-BE32-E72D297353CC}">
              <c16:uniqueId val="{00000009-4959-4FB4-A8FA-4ACDF3C0640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35F-43E7-8E7A-B78F4C9D396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35F-43E7-8E7A-B78F4C9D3967}"/>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35F-43E7-8E7A-B78F4C9D3967}"/>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35F-43E7-8E7A-B78F4C9D3967}"/>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2025'!$K$1:$L$1</c:f>
              <c:strCache>
                <c:ptCount val="2"/>
                <c:pt idx="0">
                  <c:v>CARTERA VIGENCIA</c:v>
                </c:pt>
                <c:pt idx="1">
                  <c:v>CARTERA VENCIDA</c:v>
                </c:pt>
              </c:strCache>
            </c:strRef>
          </c:cat>
          <c:val>
            <c:numRef>
              <c:f>'Ene 2025'!$K$2:$L$2</c:f>
              <c:numCache>
                <c:formatCode>"$"\ #,##0</c:formatCode>
                <c:ptCount val="2"/>
                <c:pt idx="0">
                  <c:v>8210.2179517990044</c:v>
                </c:pt>
                <c:pt idx="1">
                  <c:v>7064.9525863959598</c:v>
                </c:pt>
              </c:numCache>
            </c:numRef>
          </c:val>
          <c:extLst>
            <c:ext xmlns:c16="http://schemas.microsoft.com/office/drawing/2014/chart" uri="{C3380CC4-5D6E-409C-BE32-E72D297353CC}">
              <c16:uniqueId val="{00000004-635F-43E7-8E7A-B78F4C9D396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35F-43E7-8E7A-B78F4C9D396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35F-43E7-8E7A-B78F4C9D3967}"/>
              </c:ext>
            </c:extLst>
          </c:dPt>
          <c:cat>
            <c:strRef>
              <c:f>'Ene 2025'!$K$1:$L$1</c:f>
              <c:strCache>
                <c:ptCount val="2"/>
                <c:pt idx="0">
                  <c:v>CARTERA VIGENCIA</c:v>
                </c:pt>
                <c:pt idx="1">
                  <c:v>CARTERA VENCIDA</c:v>
                </c:pt>
              </c:strCache>
            </c:strRef>
          </c:cat>
          <c:val>
            <c:numRef>
              <c:f>'Ene 2025'!$K$3:$L$3</c:f>
              <c:numCache>
                <c:formatCode>0.00%</c:formatCode>
                <c:ptCount val="2"/>
                <c:pt idx="0">
                  <c:v>0.53748780946632813</c:v>
                </c:pt>
                <c:pt idx="1">
                  <c:v>0.46251219053367182</c:v>
                </c:pt>
              </c:numCache>
            </c:numRef>
          </c:val>
          <c:extLst>
            <c:ext xmlns:c16="http://schemas.microsoft.com/office/drawing/2014/chart" uri="{C3380CC4-5D6E-409C-BE32-E72D297353CC}">
              <c16:uniqueId val="{00000009-635F-43E7-8E7A-B78F4C9D396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560-417C-9884-4592793A4D6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560-417C-9884-4592793A4D6A}"/>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560-417C-9884-4592793A4D6A}"/>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560-417C-9884-4592793A4D6A}"/>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2025'!$K$1:$L$1</c:f>
              <c:strCache>
                <c:ptCount val="2"/>
                <c:pt idx="0">
                  <c:v>CARTERA VIGENCIA</c:v>
                </c:pt>
                <c:pt idx="1">
                  <c:v>CARTERA VENCIDA</c:v>
                </c:pt>
              </c:strCache>
            </c:strRef>
          </c:cat>
          <c:val>
            <c:numRef>
              <c:f>'Ene 2025'!$K$2:$L$2</c:f>
              <c:numCache>
                <c:formatCode>"$"\ #,##0</c:formatCode>
                <c:ptCount val="2"/>
                <c:pt idx="0">
                  <c:v>8324.6058193701574</c:v>
                </c:pt>
                <c:pt idx="1">
                  <c:v>14688.570949060251</c:v>
                </c:pt>
              </c:numCache>
            </c:numRef>
          </c:val>
          <c:extLst>
            <c:ext xmlns:c16="http://schemas.microsoft.com/office/drawing/2014/chart" uri="{C3380CC4-5D6E-409C-BE32-E72D297353CC}">
              <c16:uniqueId val="{00000004-F560-417C-9884-4592793A4D6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560-417C-9884-4592793A4D6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560-417C-9884-4592793A4D6A}"/>
              </c:ext>
            </c:extLst>
          </c:dPt>
          <c:cat>
            <c:strRef>
              <c:f>'Ene 2025'!$K$1:$L$1</c:f>
              <c:strCache>
                <c:ptCount val="2"/>
                <c:pt idx="0">
                  <c:v>CARTERA VIGENCIA</c:v>
                </c:pt>
                <c:pt idx="1">
                  <c:v>CARTERA VENCIDA</c:v>
                </c:pt>
              </c:strCache>
            </c:strRef>
          </c:cat>
          <c:val>
            <c:numRef>
              <c:f>'Ene 2025'!$K$3:$L$3</c:f>
              <c:numCache>
                <c:formatCode>0.00%</c:formatCode>
                <c:ptCount val="2"/>
                <c:pt idx="0">
                  <c:v>0.36173214602817871</c:v>
                </c:pt>
                <c:pt idx="1">
                  <c:v>0.6382678539718214</c:v>
                </c:pt>
              </c:numCache>
            </c:numRef>
          </c:val>
          <c:extLst>
            <c:ext xmlns:c16="http://schemas.microsoft.com/office/drawing/2014/chart" uri="{C3380CC4-5D6E-409C-BE32-E72D297353CC}">
              <c16:uniqueId val="{00000009-F560-417C-9884-4592793A4D6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B30-400C-8E74-8B7B561A968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B30-400C-8E74-8B7B561A9685}"/>
              </c:ext>
            </c:extLst>
          </c:dPt>
          <c:dLbls>
            <c:dLbl>
              <c:idx val="0"/>
              <c:layout>
                <c:manualLayout>
                  <c:x val="-4.9518652511288633E-2"/>
                  <c:y val="-0.3558176426730059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BB30-400C-8E74-8B7B561A9685}"/>
                </c:ext>
              </c:extLst>
            </c:dLbl>
            <c:dLbl>
              <c:idx val="1"/>
              <c:layout>
                <c:manualLayout>
                  <c:x val="-8.3832622132543916E-2"/>
                  <c:y val="4.58519697370894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8.1093595777114821E-2"/>
                      <c:h val="0.12396175609904962"/>
                    </c:manualLayout>
                  </c15:layout>
                </c:ext>
                <c:ext xmlns:c16="http://schemas.microsoft.com/office/drawing/2014/chart" uri="{C3380CC4-5D6E-409C-BE32-E72D297353CC}">
                  <c16:uniqueId val="{00000003-BB30-400C-8E74-8B7B561A9685}"/>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2025'!$Q$1:$R$1</c:f>
              <c:strCache>
                <c:ptCount val="2"/>
                <c:pt idx="0">
                  <c:v>CARTERA
VIGENCIA</c:v>
                </c:pt>
                <c:pt idx="1">
                  <c:v>CARTERA
 VENCIDA</c:v>
                </c:pt>
              </c:strCache>
            </c:strRef>
          </c:cat>
          <c:val>
            <c:numRef>
              <c:f>'Ene 2025'!$Q$2:$R$2</c:f>
              <c:numCache>
                <c:formatCode>"$"\ #,##0</c:formatCode>
                <c:ptCount val="2"/>
                <c:pt idx="0">
                  <c:v>5939.7048558101142</c:v>
                </c:pt>
                <c:pt idx="1">
                  <c:v>4740.8030681700802</c:v>
                </c:pt>
              </c:numCache>
            </c:numRef>
          </c:val>
          <c:extLst>
            <c:ext xmlns:c16="http://schemas.microsoft.com/office/drawing/2014/chart" uri="{C3380CC4-5D6E-409C-BE32-E72D297353CC}">
              <c16:uniqueId val="{00000004-BB30-400C-8E74-8B7B561A9685}"/>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BB30-400C-8E74-8B7B561A9685}"/>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BB30-400C-8E74-8B7B561A9685}"/>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2025'!$Q$1:$R$1</c:f>
              <c:strCache>
                <c:ptCount val="2"/>
                <c:pt idx="0">
                  <c:v>CARTERA
VIGENCIA</c:v>
                </c:pt>
                <c:pt idx="1">
                  <c:v>CARTERA
 VENCIDA</c:v>
                </c:pt>
              </c:strCache>
            </c:strRef>
          </c:cat>
          <c:val>
            <c:numRef>
              <c:f>'Ene 2025'!$Q$3:$R$3</c:f>
              <c:numCache>
                <c:formatCode>0%</c:formatCode>
                <c:ptCount val="2"/>
                <c:pt idx="0">
                  <c:v>0.5561256915950703</c:v>
                </c:pt>
                <c:pt idx="1">
                  <c:v>0.4438743084049297</c:v>
                </c:pt>
              </c:numCache>
            </c:numRef>
          </c:val>
          <c:extLst>
            <c:ext xmlns:c16="http://schemas.microsoft.com/office/drawing/2014/chart" uri="{C3380CC4-5D6E-409C-BE32-E72D297353CC}">
              <c16:uniqueId val="{00000009-BB30-400C-8E74-8B7B561A9685}"/>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2025'!$P$39:$P$48</c:f>
              <c:numCache>
                <c:formatCode>"$"\ #,##0</c:formatCode>
                <c:ptCount val="10"/>
                <c:pt idx="0">
                  <c:v>13900.301695208122</c:v>
                </c:pt>
                <c:pt idx="1">
                  <c:v>819.97209568002381</c:v>
                </c:pt>
                <c:pt idx="2">
                  <c:v>378.22210647999589</c:v>
                </c:pt>
                <c:pt idx="3">
                  <c:v>258.23428101999912</c:v>
                </c:pt>
                <c:pt idx="4">
                  <c:v>169.13619594999949</c:v>
                </c:pt>
                <c:pt idx="5">
                  <c:v>118.6671975399999</c:v>
                </c:pt>
                <c:pt idx="6">
                  <c:v>107.21229199000004</c:v>
                </c:pt>
                <c:pt idx="7">
                  <c:v>699.71974343999864</c:v>
                </c:pt>
                <c:pt idx="8">
                  <c:v>712.3289103400009</c:v>
                </c:pt>
                <c:pt idx="9">
                  <c:v>6269.9968109699948</c:v>
                </c:pt>
              </c:numCache>
            </c:numRef>
          </c:val>
          <c:extLst>
            <c:ext xmlns:c16="http://schemas.microsoft.com/office/drawing/2014/chart" uri="{C3380CC4-5D6E-409C-BE32-E72D297353CC}">
              <c16:uniqueId val="{00000000-D2D5-459E-B1D9-90A983127290}"/>
            </c:ext>
          </c:extLst>
        </c:ser>
        <c:ser>
          <c:idx val="1"/>
          <c:order val="1"/>
          <c:tx>
            <c:strRef>
              <c:f>'Ene 2025'!$Q$38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D2D5-459E-B1D9-90A983127290}"/>
              </c:ext>
            </c:extLst>
          </c:dPt>
          <c:dPt>
            <c:idx val="1"/>
            <c:invertIfNegative val="0"/>
            <c:bubble3D val="0"/>
            <c:extLst>
              <c:ext xmlns:c16="http://schemas.microsoft.com/office/drawing/2014/chart" uri="{C3380CC4-5D6E-409C-BE32-E72D297353CC}">
                <c16:uniqueId val="{00000002-D2D5-459E-B1D9-90A983127290}"/>
              </c:ext>
            </c:extLst>
          </c:dPt>
          <c:dPt>
            <c:idx val="2"/>
            <c:invertIfNegative val="0"/>
            <c:bubble3D val="0"/>
            <c:extLst>
              <c:ext xmlns:c16="http://schemas.microsoft.com/office/drawing/2014/chart" uri="{C3380CC4-5D6E-409C-BE32-E72D297353CC}">
                <c16:uniqueId val="{00000003-D2D5-459E-B1D9-90A983127290}"/>
              </c:ext>
            </c:extLst>
          </c:dPt>
          <c:dPt>
            <c:idx val="3"/>
            <c:invertIfNegative val="0"/>
            <c:bubble3D val="0"/>
            <c:extLst>
              <c:ext xmlns:c16="http://schemas.microsoft.com/office/drawing/2014/chart" uri="{C3380CC4-5D6E-409C-BE32-E72D297353CC}">
                <c16:uniqueId val="{00000004-D2D5-459E-B1D9-90A983127290}"/>
              </c:ext>
            </c:extLst>
          </c:dPt>
          <c:dPt>
            <c:idx val="4"/>
            <c:invertIfNegative val="0"/>
            <c:bubble3D val="0"/>
            <c:extLst>
              <c:ext xmlns:c16="http://schemas.microsoft.com/office/drawing/2014/chart" uri="{C3380CC4-5D6E-409C-BE32-E72D297353CC}">
                <c16:uniqueId val="{00000005-D2D5-459E-B1D9-90A983127290}"/>
              </c:ext>
            </c:extLst>
          </c:dPt>
          <c:dPt>
            <c:idx val="5"/>
            <c:invertIfNegative val="0"/>
            <c:bubble3D val="0"/>
            <c:extLst>
              <c:ext xmlns:c16="http://schemas.microsoft.com/office/drawing/2014/chart" uri="{C3380CC4-5D6E-409C-BE32-E72D297353CC}">
                <c16:uniqueId val="{00000006-D2D5-459E-B1D9-90A983127290}"/>
              </c:ext>
            </c:extLst>
          </c:dPt>
          <c:dPt>
            <c:idx val="6"/>
            <c:invertIfNegative val="0"/>
            <c:bubble3D val="0"/>
            <c:extLst>
              <c:ext xmlns:c16="http://schemas.microsoft.com/office/drawing/2014/chart" uri="{C3380CC4-5D6E-409C-BE32-E72D297353CC}">
                <c16:uniqueId val="{00000007-D2D5-459E-B1D9-90A983127290}"/>
              </c:ext>
            </c:extLst>
          </c:dPt>
          <c:dPt>
            <c:idx val="7"/>
            <c:invertIfNegative val="0"/>
            <c:bubble3D val="0"/>
            <c:extLst>
              <c:ext xmlns:c16="http://schemas.microsoft.com/office/drawing/2014/chart" uri="{C3380CC4-5D6E-409C-BE32-E72D297353CC}">
                <c16:uniqueId val="{00000008-D2D5-459E-B1D9-90A983127290}"/>
              </c:ext>
            </c:extLst>
          </c:dPt>
          <c:dPt>
            <c:idx val="8"/>
            <c:invertIfNegative val="0"/>
            <c:bubble3D val="0"/>
            <c:extLst>
              <c:ext xmlns:c16="http://schemas.microsoft.com/office/drawing/2014/chart" uri="{C3380CC4-5D6E-409C-BE32-E72D297353CC}">
                <c16:uniqueId val="{00000009-D2D5-459E-B1D9-90A983127290}"/>
              </c:ext>
            </c:extLst>
          </c:dPt>
          <c:dPt>
            <c:idx val="9"/>
            <c:invertIfNegative val="0"/>
            <c:bubble3D val="0"/>
            <c:extLst>
              <c:ext xmlns:c16="http://schemas.microsoft.com/office/drawing/2014/chart" uri="{C3380CC4-5D6E-409C-BE32-E72D297353CC}">
                <c16:uniqueId val="{0000000A-D2D5-459E-B1D9-90A983127290}"/>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2025'!$Q$39:$Q$48</c:f>
              <c:numCache>
                <c:formatCode>"$"\ #,##0</c:formatCode>
                <c:ptCount val="10"/>
                <c:pt idx="0">
                  <c:v>616.41439969002363</c:v>
                </c:pt>
                <c:pt idx="1">
                  <c:v>252.6153745499997</c:v>
                </c:pt>
                <c:pt idx="2">
                  <c:v>317.35211287999971</c:v>
                </c:pt>
                <c:pt idx="3">
                  <c:v>201.16344166000002</c:v>
                </c:pt>
                <c:pt idx="4">
                  <c:v>54.308157250000015</c:v>
                </c:pt>
                <c:pt idx="5">
                  <c:v>77.348374710000002</c:v>
                </c:pt>
                <c:pt idx="6">
                  <c:v>27.53294150000001</c:v>
                </c:pt>
                <c:pt idx="7">
                  <c:v>341.61818004999998</c:v>
                </c:pt>
                <c:pt idx="8">
                  <c:v>206.10776474999989</c:v>
                </c:pt>
                <c:pt idx="9">
                  <c:v>1709.6403764500005</c:v>
                </c:pt>
              </c:numCache>
            </c:numRef>
          </c:val>
          <c:extLst>
            <c:ext xmlns:c16="http://schemas.microsoft.com/office/drawing/2014/chart" uri="{C3380CC4-5D6E-409C-BE32-E72D297353CC}">
              <c16:uniqueId val="{0000000B-D2D5-459E-B1D9-90A983127290}"/>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 '!$O$39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 '!$N$40:$N$49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 '!$O$40:$O$49</c:f>
              <c:numCache>
                <c:formatCode>_-* #,##0_-;\-* #,##0_-;_-* "-"??_-;_-@_-</c:formatCode>
                <c:ptCount val="10"/>
                <c:pt idx="0">
                  <c:v>21629.654391432963</c:v>
                </c:pt>
                <c:pt idx="1">
                  <c:v>9.2666199999999996</c:v>
                </c:pt>
                <c:pt idx="2">
                  <c:v>2262.7610735800049</c:v>
                </c:pt>
                <c:pt idx="3">
                  <c:v>0.78891999999999995</c:v>
                </c:pt>
                <c:pt idx="4">
                  <c:v>900.92120712999645</c:v>
                </c:pt>
                <c:pt idx="5">
                  <c:v>0.73373999999999995</c:v>
                </c:pt>
                <c:pt idx="6">
                  <c:v>567.38157761000173</c:v>
                </c:pt>
                <c:pt idx="7">
                  <c:v>1233.8966546599891</c:v>
                </c:pt>
                <c:pt idx="8">
                  <c:v>2336.5323711300125</c:v>
                </c:pt>
                <c:pt idx="9">
                  <c:v>11613.067533349997</c:v>
                </c:pt>
              </c:numCache>
            </c:numRef>
          </c:val>
          <c:extLst>
            <c:ext xmlns:c16="http://schemas.microsoft.com/office/drawing/2014/chart" uri="{C3380CC4-5D6E-409C-BE32-E72D297353CC}">
              <c16:uniqueId val="{00000000-5A1E-4B32-8380-63DC6AD5A0BB}"/>
            </c:ext>
          </c:extLst>
        </c:ser>
        <c:ser>
          <c:idx val="1"/>
          <c:order val="1"/>
          <c:tx>
            <c:strRef>
              <c:f>'Ene 2025 '!$P$39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 '!$N$40:$N$49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 '!$P$40:$P$49</c:f>
              <c:numCache>
                <c:formatCode>"$"\ #,##0</c:formatCode>
                <c:ptCount val="10"/>
                <c:pt idx="0">
                  <c:v>241.38114771003055</c:v>
                </c:pt>
                <c:pt idx="1">
                  <c:v>0</c:v>
                </c:pt>
                <c:pt idx="2">
                  <c:v>487.6518695200013</c:v>
                </c:pt>
                <c:pt idx="3">
                  <c:v>0.83272000000000002</c:v>
                </c:pt>
                <c:pt idx="4">
                  <c:v>151.34438570000052</c:v>
                </c:pt>
                <c:pt idx="5">
                  <c:v>0.64051999999999998</c:v>
                </c:pt>
                <c:pt idx="6">
                  <c:v>246.66617312999969</c:v>
                </c:pt>
                <c:pt idx="7">
                  <c:v>382.33504173000028</c:v>
                </c:pt>
                <c:pt idx="8">
                  <c:v>467.84677137000057</c:v>
                </c:pt>
                <c:pt idx="9">
                  <c:v>10593.698021319964</c:v>
                </c:pt>
              </c:numCache>
            </c:numRef>
          </c:val>
          <c:extLst>
            <c:ext xmlns:c16="http://schemas.microsoft.com/office/drawing/2014/chart" uri="{C3380CC4-5D6E-409C-BE32-E72D297353CC}">
              <c16:uniqueId val="{00000001-5A1E-4B32-8380-63DC6AD5A0BB}"/>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2025'!$O$34:$O$43</c:f>
              <c:numCache>
                <c:formatCode>_-* #,##0_-;\-* #,##0_-;_-* "-"??_-;_-@_-</c:formatCode>
                <c:ptCount val="10"/>
                <c:pt idx="0">
                  <c:v>7138.1886049427803</c:v>
                </c:pt>
                <c:pt idx="1">
                  <c:v>397.07132806000254</c:v>
                </c:pt>
                <c:pt idx="2">
                  <c:v>165.22204792000002</c:v>
                </c:pt>
                <c:pt idx="3">
                  <c:v>208.20458545999981</c:v>
                </c:pt>
                <c:pt idx="4">
                  <c:v>90.735478019999988</c:v>
                </c:pt>
                <c:pt idx="5">
                  <c:v>53.290965669999999</c:v>
                </c:pt>
                <c:pt idx="6">
                  <c:v>76.261313459999997</c:v>
                </c:pt>
                <c:pt idx="7">
                  <c:v>439.85842235000047</c:v>
                </c:pt>
                <c:pt idx="8">
                  <c:v>813.60135934999857</c:v>
                </c:pt>
                <c:pt idx="9">
                  <c:v>3191.076036009963</c:v>
                </c:pt>
              </c:numCache>
            </c:numRef>
          </c:val>
          <c:extLst>
            <c:ext xmlns:c16="http://schemas.microsoft.com/office/drawing/2014/chart" uri="{C3380CC4-5D6E-409C-BE32-E72D297353CC}">
              <c16:uniqueId val="{00000000-6B0A-4E21-9927-1DF379B3F679}"/>
            </c:ext>
          </c:extLst>
        </c:ser>
        <c:ser>
          <c:idx val="1"/>
          <c:order val="1"/>
          <c:tx>
            <c:strRef>
              <c:f>'Ene 2025'!$P$33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2025'!$P$34:$P$43</c:f>
              <c:numCache>
                <c:formatCode>"$"\ #,##0</c:formatCode>
                <c:ptCount val="10"/>
                <c:pt idx="0">
                  <c:v>694.86552694999057</c:v>
                </c:pt>
                <c:pt idx="1">
                  <c:v>357.22700999999984</c:v>
                </c:pt>
                <c:pt idx="2">
                  <c:v>145.82015500000003</c:v>
                </c:pt>
                <c:pt idx="3">
                  <c:v>107.89727000000011</c:v>
                </c:pt>
                <c:pt idx="4">
                  <c:v>210.21362000000002</c:v>
                </c:pt>
                <c:pt idx="5">
                  <c:v>46.989069999999991</c:v>
                </c:pt>
                <c:pt idx="6">
                  <c:v>124.74082000000006</c:v>
                </c:pt>
                <c:pt idx="7">
                  <c:v>181.43345000000014</c:v>
                </c:pt>
                <c:pt idx="8">
                  <c:v>211.40099199999983</c:v>
                </c:pt>
                <c:pt idx="9">
                  <c:v>621.07248299999924</c:v>
                </c:pt>
              </c:numCache>
            </c:numRef>
          </c:val>
          <c:extLst>
            <c:ext xmlns:c16="http://schemas.microsoft.com/office/drawing/2014/chart" uri="{C3380CC4-5D6E-409C-BE32-E72D297353CC}">
              <c16:uniqueId val="{00000001-6B0A-4E21-9927-1DF379B3F679}"/>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1.824.222,84</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E15-4A24-84B4-1C4FDA3B766D}"/>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E15-4A24-84B4-1C4FDA3B766D}"/>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'ARROJO_CLANDESTINO 2018-2023'!$C$7:$G$7</c:f>
              <c:strCache>
                <c:ptCount val="5"/>
                <c:pt idx="0">
                  <c:v>PROMOAMBIENTAL SAS</c:v>
                </c:pt>
                <c:pt idx="1">
                  <c:v>LIME S.A. E.S.P.</c:v>
                </c:pt>
                <c:pt idx="2">
                  <c:v>CIUDAD LIMPIA</c:v>
                </c:pt>
                <c:pt idx="3">
                  <c:v>BOGOTÁ LIMPIA</c:v>
                </c:pt>
                <c:pt idx="4">
                  <c:v>ÁREA LIMPIA</c:v>
                </c:pt>
              </c:strCache>
            </c:strRef>
          </c:cat>
          <c:val>
            <c:numRef>
              <c:f>'ARROJO_CLANDESTINO 2018-2023'!$C$94:$G$94</c:f>
              <c:numCache>
                <c:formatCode>#,##0.00</c:formatCode>
                <c:ptCount val="5"/>
                <c:pt idx="0">
                  <c:v>226160.69199999998</c:v>
                </c:pt>
                <c:pt idx="1">
                  <c:v>840665.03699999978</c:v>
                </c:pt>
                <c:pt idx="2">
                  <c:v>323133.56199999992</c:v>
                </c:pt>
                <c:pt idx="3">
                  <c:v>190422.37699999998</c:v>
                </c:pt>
                <c:pt idx="4">
                  <c:v>243841.16700000002</c:v>
                </c:pt>
              </c:numCache>
            </c:numRef>
          </c:val>
          <c:extLst>
            <c:ext xmlns:c16="http://schemas.microsoft.com/office/drawing/2014/chart" uri="{C3380CC4-5D6E-409C-BE32-E72D297353CC}">
              <c16:uniqueId val="{00000002-0E15-4A24-84B4-1C4FDA3B766D}"/>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'Ene 2025'!$P$33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'Ene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2025'!$P$34:$P$43</c:f>
              <c:numCache>
                <c:formatCode>"$"\ #,##0</c:formatCode>
                <c:ptCount val="10"/>
                <c:pt idx="0">
                  <c:v>61.027592769998698</c:v>
                </c:pt>
                <c:pt idx="1">
                  <c:v>0</c:v>
                </c:pt>
                <c:pt idx="2">
                  <c:v>107.65947458999997</c:v>
                </c:pt>
                <c:pt idx="3">
                  <c:v>0.71777000000000002</c:v>
                </c:pt>
                <c:pt idx="4">
                  <c:v>50.332889999999999</c:v>
                </c:pt>
                <c:pt idx="5">
                  <c:v>0</c:v>
                </c:pt>
                <c:pt idx="6">
                  <c:v>141.05505757999995</c:v>
                </c:pt>
                <c:pt idx="7">
                  <c:v>137.50208326999996</c:v>
                </c:pt>
                <c:pt idx="8">
                  <c:v>645.2181333999996</c:v>
                </c:pt>
                <c:pt idx="9">
                  <c:v>5702.1384469499972</c:v>
                </c:pt>
              </c:numCache>
            </c:numRef>
          </c:val>
          <c:extLst>
            <c:ext xmlns:c16="http://schemas.microsoft.com/office/drawing/2014/chart" uri="{C3380CC4-5D6E-409C-BE32-E72D297353CC}">
              <c16:uniqueId val="{00000000-01DE-4F0F-91B0-B892E07DE6F7}"/>
            </c:ext>
          </c:extLst>
        </c:ser>
        <c:ser>
          <c:idx val="0"/>
          <c:order val="1"/>
          <c:tx>
            <c:strRef>
              <c:f>'Ene 2025'!$O$33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DE-4F0F-91B0-B892E07DE6F7}"/>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DE-4F0F-91B0-B892E07DE6F7}"/>
                </c:ext>
              </c:extLst>
            </c:dLbl>
            <c:spPr>
              <a:noFill/>
              <a:ln>
                <a:noFill/>
              </a:ln>
              <a:effectLst/>
            </c:spPr>
            <c:txPr>
              <a:bodyPr rot="0" vert="horz"/>
              <a:lstStyle/>
              <a:p>
                <a:pPr>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2025'!$O$34:$O$43</c:f>
              <c:numCache>
                <c:formatCode>"$"\ #,##0</c:formatCode>
                <c:ptCount val="10"/>
                <c:pt idx="0">
                  <c:v>7255.2579020695393</c:v>
                </c:pt>
                <c:pt idx="1">
                  <c:v>3.3276400000000002</c:v>
                </c:pt>
                <c:pt idx="2">
                  <c:v>713.93734756999947</c:v>
                </c:pt>
                <c:pt idx="3">
                  <c:v>0</c:v>
                </c:pt>
                <c:pt idx="4">
                  <c:v>295.83812183999999</c:v>
                </c:pt>
                <c:pt idx="5">
                  <c:v>0</c:v>
                </c:pt>
                <c:pt idx="6">
                  <c:v>217.22498342000034</c:v>
                </c:pt>
                <c:pt idx="7">
                  <c:v>427.44515447999981</c:v>
                </c:pt>
                <c:pt idx="8">
                  <c:v>719.19003358999919</c:v>
                </c:pt>
                <c:pt idx="9">
                  <c:v>6535.3041368999793</c:v>
                </c:pt>
              </c:numCache>
            </c:numRef>
          </c:val>
          <c:extLst>
            <c:ext xmlns:c16="http://schemas.microsoft.com/office/drawing/2014/chart" uri="{C3380CC4-5D6E-409C-BE32-E72D297353CC}">
              <c16:uniqueId val="{00000003-01DE-4F0F-91B0-B892E07DE6F7}"/>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defRPr>
      </a:pPr>
      <a:endParaRPr lang="es-CO"/>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2025'!$O$33:$O$42</c:f>
              <c:numCache>
                <c:formatCode>_-* #,##0_-;\-* #,##0_-;_-* "-"??_-;_-@_-</c:formatCode>
                <c:ptCount val="10"/>
                <c:pt idx="0">
                  <c:v>5328.8671068499125</c:v>
                </c:pt>
                <c:pt idx="1">
                  <c:v>278.42991629000295</c:v>
                </c:pt>
                <c:pt idx="2">
                  <c:v>99.561720910000204</c:v>
                </c:pt>
                <c:pt idx="3">
                  <c:v>80.332755000000091</c:v>
                </c:pt>
                <c:pt idx="4">
                  <c:v>61.879155900000086</c:v>
                </c:pt>
                <c:pt idx="5">
                  <c:v>65.512396000000095</c:v>
                </c:pt>
                <c:pt idx="6">
                  <c:v>46.12767204</c:v>
                </c:pt>
                <c:pt idx="7">
                  <c:v>278.73078079999965</c:v>
                </c:pt>
                <c:pt idx="8">
                  <c:v>523.48995100000002</c:v>
                </c:pt>
                <c:pt idx="9">
                  <c:v>2282.8617290000034</c:v>
                </c:pt>
              </c:numCache>
            </c:numRef>
          </c:val>
          <c:extLst>
            <c:ext xmlns:c16="http://schemas.microsoft.com/office/drawing/2014/chart" uri="{C3380CC4-5D6E-409C-BE32-E72D297353CC}">
              <c16:uniqueId val="{00000000-CB31-4F89-B088-952A08079E11}"/>
            </c:ext>
          </c:extLst>
        </c:ser>
        <c:ser>
          <c:idx val="1"/>
          <c:order val="1"/>
          <c:tx>
            <c:strRef>
              <c:f>'Ene 2025'!$P$32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'Ene 2025'!$N$33:$N$42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'Ene 2025'!$P$33:$P$42</c:f>
              <c:numCache>
                <c:formatCode>"$"\ #,##0</c:formatCode>
                <c:ptCount val="10"/>
                <c:pt idx="0">
                  <c:v>-6.7283498100001218</c:v>
                </c:pt>
                <c:pt idx="1">
                  <c:v>44.552699999999987</c:v>
                </c:pt>
                <c:pt idx="2">
                  <c:v>58.929750000000006</c:v>
                </c:pt>
                <c:pt idx="3">
                  <c:v>32.611479999999986</c:v>
                </c:pt>
                <c:pt idx="4">
                  <c:v>22.837599999999998</c:v>
                </c:pt>
                <c:pt idx="5">
                  <c:v>35.527560000000015</c:v>
                </c:pt>
                <c:pt idx="6">
                  <c:v>37.334510000000009</c:v>
                </c:pt>
                <c:pt idx="7">
                  <c:v>193.50989999999996</c:v>
                </c:pt>
                <c:pt idx="8">
                  <c:v>198.47064999999998</c:v>
                </c:pt>
                <c:pt idx="9">
                  <c:v>1017.6689400000004</c:v>
                </c:pt>
              </c:numCache>
            </c:numRef>
          </c:val>
          <c:extLst>
            <c:ext xmlns:c16="http://schemas.microsoft.com/office/drawing/2014/chart" uri="{C3380CC4-5D6E-409C-BE32-E72D297353CC}">
              <c16:uniqueId val="{00000001-CB31-4F89-B088-952A08079E11}"/>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2025'!$N$28:$N$29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525-48B7-BE9A-378FF7C6EDB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525-48B7-BE9A-378FF7C6EDB6}"/>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6525-48B7-BE9A-378FF7C6EDB6}"/>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6525-48B7-BE9A-378FF7C6EDB6}"/>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2025'!$M$30:$M$31</c:f>
              <c:strCache>
                <c:ptCount val="2"/>
                <c:pt idx="0">
                  <c:v>CARTERA VENCIDA</c:v>
                </c:pt>
                <c:pt idx="1">
                  <c:v>CARTERA VIGENCIA</c:v>
                </c:pt>
              </c:strCache>
            </c:strRef>
          </c:cat>
          <c:val>
            <c:numRef>
              <c:f>'Ene 2025'!$N$30:$N$31</c:f>
              <c:numCache>
                <c:formatCode>_-* #,##0_-;\-* #,##0_-;_-* "-"??_-;_-@_-</c:formatCode>
                <c:ptCount val="2"/>
                <c:pt idx="0">
                  <c:v>10337.538977339813</c:v>
                </c:pt>
                <c:pt idx="1">
                  <c:v>13096.252351278321</c:v>
                </c:pt>
              </c:numCache>
            </c:numRef>
          </c:val>
          <c:extLst>
            <c:ext xmlns:c16="http://schemas.microsoft.com/office/drawing/2014/chart" uri="{C3380CC4-5D6E-409C-BE32-E72D297353CC}">
              <c16:uniqueId val="{00000004-6525-48B7-BE9A-378FF7C6EDB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24D-4E0F-88D0-9C6C5D67489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24D-4E0F-88D0-9C6C5D674893}"/>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24D-4E0F-88D0-9C6C5D674893}"/>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24D-4E0F-88D0-9C6C5D674893}"/>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2025'!$M$30:$M$31</c:f>
              <c:strCache>
                <c:ptCount val="2"/>
                <c:pt idx="0">
                  <c:v>CARTERA VENCIDA</c:v>
                </c:pt>
                <c:pt idx="1">
                  <c:v>CARTERA VIGENCIA</c:v>
                </c:pt>
              </c:strCache>
            </c:strRef>
          </c:cat>
          <c:val>
            <c:numRef>
              <c:f>'Ene 2025'!$O$30:$O$31</c:f>
              <c:numCache>
                <c:formatCode>_-* #,##0_-;\-* #,##0_-;_-* "-"??_-;_-@_-</c:formatCode>
                <c:ptCount val="2"/>
                <c:pt idx="0">
                  <c:v>2565.6829562900002</c:v>
                </c:pt>
                <c:pt idx="1">
                  <c:v>1238.4181672000227</c:v>
                </c:pt>
              </c:numCache>
            </c:numRef>
          </c:val>
          <c:extLst>
            <c:ext xmlns:c16="http://schemas.microsoft.com/office/drawing/2014/chart" uri="{C3380CC4-5D6E-409C-BE32-E72D297353CC}">
              <c16:uniqueId val="{00000004-024D-4E0F-88D0-9C6C5D67489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2025 '!$O$187:$O$188</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713-43A2-A849-D8D6C6321FB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713-43A2-A849-D8D6C6321FB2}"/>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A713-43A2-A849-D8D6C6321FB2}"/>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A713-43A2-A849-D8D6C6321FB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 '!$N$189:$N$190</c:f>
              <c:strCache>
                <c:ptCount val="2"/>
                <c:pt idx="0">
                  <c:v>VENCIDA</c:v>
                </c:pt>
                <c:pt idx="1">
                  <c:v>VIGENCIA</c:v>
                </c:pt>
              </c:strCache>
            </c:strRef>
          </c:cat>
          <c:val>
            <c:numRef>
              <c:f>'Ene 2025 '!$O$189:$O$190</c:f>
              <c:numCache>
                <c:formatCode>_-* #,##0_-;\-* #,##0_-;_-* "-"??_-;_-@_-</c:formatCode>
                <c:ptCount val="2"/>
                <c:pt idx="0">
                  <c:v>17080.650345018912</c:v>
                </c:pt>
                <c:pt idx="1">
                  <c:v>23474.353743874053</c:v>
                </c:pt>
              </c:numCache>
            </c:numRef>
          </c:val>
          <c:extLst>
            <c:ext xmlns:c16="http://schemas.microsoft.com/office/drawing/2014/chart" uri="{C3380CC4-5D6E-409C-BE32-E72D297353CC}">
              <c16:uniqueId val="{00000004-A713-43A2-A849-D8D6C6321FB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74E-4C9F-8196-33AAFE937A3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74E-4C9F-8196-33AAFE937A3D}"/>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74E-4C9F-8196-33AAFE937A3D}"/>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74E-4C9F-8196-33AAFE937A3D}"/>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 '!$N$189:$N$190</c:f>
              <c:strCache>
                <c:ptCount val="2"/>
                <c:pt idx="0">
                  <c:v>VENCIDA</c:v>
                </c:pt>
                <c:pt idx="1">
                  <c:v>VIGENCIA</c:v>
                </c:pt>
              </c:strCache>
            </c:strRef>
          </c:cat>
          <c:val>
            <c:numRef>
              <c:f>'Ene 2025 '!$P$189:$P$190</c:f>
              <c:numCache>
                <c:formatCode>_-* #,##0_-;\-* #,##0_-;_-* "-"??_-;_-@_-</c:formatCode>
                <c:ptCount val="2"/>
                <c:pt idx="0">
                  <c:v>11084.910154689976</c:v>
                </c:pt>
                <c:pt idx="1">
                  <c:v>1487.4864957900211</c:v>
                </c:pt>
              </c:numCache>
            </c:numRef>
          </c:val>
          <c:extLst>
            <c:ext xmlns:c16="http://schemas.microsoft.com/office/drawing/2014/chart" uri="{C3380CC4-5D6E-409C-BE32-E72D297353CC}">
              <c16:uniqueId val="{00000004-F74E-4C9F-8196-33AAFE937A3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2025'!$O$177:$O$178</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DFF-4479-B8C2-0F6AC5E98A4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DFF-4479-B8C2-0F6AC5E98A46}"/>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6DFF-4479-B8C2-0F6AC5E98A46}"/>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6DFF-4479-B8C2-0F6AC5E98A46}"/>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2025'!$N$179:$N$180</c:f>
              <c:strCache>
                <c:ptCount val="2"/>
                <c:pt idx="0">
                  <c:v>VENCIDA</c:v>
                </c:pt>
                <c:pt idx="1">
                  <c:v>VIGENCIA</c:v>
                </c:pt>
              </c:strCache>
            </c:strRef>
          </c:cat>
          <c:val>
            <c:numRef>
              <c:f>'Ene 2025'!$O$179:$O$180</c:f>
              <c:numCache>
                <c:formatCode>_-* #,##0_-;\-* #,##0_-;_-* "-"??_-;_-@_-</c:formatCode>
                <c:ptCount val="2"/>
                <c:pt idx="0">
                  <c:v>5581.5621177800695</c:v>
                </c:pt>
                <c:pt idx="1">
                  <c:v>6991.9480234626753</c:v>
                </c:pt>
              </c:numCache>
            </c:numRef>
          </c:val>
          <c:extLst>
            <c:ext xmlns:c16="http://schemas.microsoft.com/office/drawing/2014/chart" uri="{C3380CC4-5D6E-409C-BE32-E72D297353CC}">
              <c16:uniqueId val="{00000004-6DFF-4479-B8C2-0F6AC5E98A4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08A-4251-A2ED-89861654DD9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08A-4251-A2ED-89861654DD92}"/>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08A-4251-A2ED-89861654DD92}"/>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08A-4251-A2ED-89861654DD9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2025'!$N$179:$N$180</c:f>
              <c:strCache>
                <c:ptCount val="2"/>
                <c:pt idx="0">
                  <c:v>VENCIDA</c:v>
                </c:pt>
                <c:pt idx="1">
                  <c:v>VIGENCIA</c:v>
                </c:pt>
              </c:strCache>
            </c:strRef>
          </c:cat>
          <c:val>
            <c:numRef>
              <c:f>'Ene 2025'!$P$179:$P$180</c:f>
              <c:numCache>
                <c:formatCode>_-* #,##0_-;\-* #,##0_-;_-* "-"??_-;_-@_-</c:formatCode>
                <c:ptCount val="2"/>
                <c:pt idx="0">
                  <c:v>1483.3904686100013</c:v>
                </c:pt>
                <c:pt idx="1">
                  <c:v>1218.2699283399884</c:v>
                </c:pt>
              </c:numCache>
            </c:numRef>
          </c:val>
          <c:extLst>
            <c:ext xmlns:c16="http://schemas.microsoft.com/office/drawing/2014/chart" uri="{C3380CC4-5D6E-409C-BE32-E72D297353CC}">
              <c16:uniqueId val="{00000004-B08A-4251-A2ED-89861654DD9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2025'!$O$177:$O$178</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553-457B-B54E-8DB713D1D77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553-457B-B54E-8DB713D1D777}"/>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A553-457B-B54E-8DB713D1D777}"/>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A553-457B-B54E-8DB713D1D777}"/>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2025'!$N$179:$N$180</c:f>
              <c:strCache>
                <c:ptCount val="2"/>
                <c:pt idx="0">
                  <c:v>CARTERA VENCIDA</c:v>
                </c:pt>
                <c:pt idx="1">
                  <c:v>CARTERA VIGENCIA</c:v>
                </c:pt>
              </c:strCache>
            </c:strRef>
          </c:cat>
          <c:val>
            <c:numRef>
              <c:f>'Ene 2025'!$O$179:$O$180</c:f>
              <c:numCache>
                <c:formatCode>_-* #,##0_-;\-* #,##0_-;_-* "-"??_-;_-@_-</c:formatCode>
                <c:ptCount val="2"/>
                <c:pt idx="0">
                  <c:v>8473.3022137694643</c:v>
                </c:pt>
                <c:pt idx="1">
                  <c:v>7694.2231061000548</c:v>
                </c:pt>
              </c:numCache>
            </c:numRef>
          </c:val>
          <c:extLst>
            <c:ext xmlns:c16="http://schemas.microsoft.com/office/drawing/2014/chart" uri="{C3380CC4-5D6E-409C-BE32-E72D297353CC}">
              <c16:uniqueId val="{00000004-A553-457B-B54E-8DB713D1D77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22.415,36</a:t>
            </a:r>
            <a:r>
              <a:rPr lang="es-CO" sz="1800" b="0"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tx>
            <c:strRef>
              <c:f>'ARROJO_CLANDESTINO 2018-2023'!$C$113:$G$113</c:f>
              <c:strCache>
                <c:ptCount val="5"/>
                <c:pt idx="0">
                  <c:v>PROMOAMBIENTAL SAS</c:v>
                </c:pt>
                <c:pt idx="1">
                  <c:v>LIME S.A. E.S.P.</c:v>
                </c:pt>
                <c:pt idx="2">
                  <c:v>CIUDAD LIMPIA</c:v>
                </c:pt>
                <c:pt idx="3">
                  <c:v>BOGOTÁ LIMPIA</c:v>
                </c:pt>
                <c:pt idx="4">
                  <c:v>ÁREA LIMPIA</c:v>
                </c:pt>
              </c:strCache>
            </c:strRef>
          </c:tx>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2551.3099999999986</c:v>
                </c:pt>
                <c:pt idx="1">
                  <c:v>11005.460000000017</c:v>
                </c:pt>
                <c:pt idx="2">
                  <c:v>3274.5199999999982</c:v>
                </c:pt>
                <c:pt idx="3">
                  <c:v>2072.21</c:v>
                </c:pt>
                <c:pt idx="4">
                  <c:v>3511.8599999999979</c:v>
                </c:pt>
              </c:numCache>
            </c:numRef>
          </c:val>
          <c:extLst>
            <c:ext xmlns:c16="http://schemas.microsoft.com/office/drawing/2014/chart" uri="{C3380CC4-5D6E-409C-BE32-E72D297353CC}">
              <c16:uniqueId val="{00000000-0B7E-4910-A24D-4693E8740601}"/>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B04-4E26-B172-F24A7D51FA3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B04-4E26-B172-F24A7D51FA35}"/>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8B04-4E26-B172-F24A7D51FA35}"/>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8B04-4E26-B172-F24A7D51FA35}"/>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2025'!$N$179:$N$180</c:f>
              <c:strCache>
                <c:ptCount val="2"/>
                <c:pt idx="0">
                  <c:v>CARTERA VENCIDA</c:v>
                </c:pt>
                <c:pt idx="1">
                  <c:v>CARTERA VIGENCIA</c:v>
                </c:pt>
              </c:strCache>
            </c:strRef>
          </c:cat>
          <c:val>
            <c:numRef>
              <c:f>'Ene 2025'!$P$179:$P$180</c:f>
              <c:numCache>
                <c:formatCode>_-* #,##0_-;\-* #,##0_-;_-* "-"??_-;_-@_-</c:formatCode>
                <c:ptCount val="2"/>
                <c:pt idx="0">
                  <c:v>6215.2687352899975</c:v>
                </c:pt>
                <c:pt idx="1">
                  <c:v>630.38271326999802</c:v>
                </c:pt>
              </c:numCache>
            </c:numRef>
          </c:val>
          <c:extLst>
            <c:ext xmlns:c16="http://schemas.microsoft.com/office/drawing/2014/chart" uri="{C3380CC4-5D6E-409C-BE32-E72D297353CC}">
              <c16:uniqueId val="{00000004-8B04-4E26-B172-F24A7D51FA3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'Ene 2025'!$O$176:$O$177</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64C-468A-8D2B-26E8E7DED63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64C-468A-8D2B-26E8E7DED639}"/>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064C-468A-8D2B-26E8E7DED639}"/>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064C-468A-8D2B-26E8E7DED639}"/>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2025'!$N$178:$N$179</c:f>
              <c:strCache>
                <c:ptCount val="2"/>
                <c:pt idx="0">
                  <c:v>VENCIDA</c:v>
                </c:pt>
                <c:pt idx="1">
                  <c:v>VIGENCIA</c:v>
                </c:pt>
              </c:strCache>
            </c:strRef>
          </c:cat>
          <c:val>
            <c:numRef>
              <c:f>'Ene 2025'!$O$178:$O$179</c:f>
              <c:numCache>
                <c:formatCode>_-* #,##0_-;\-* #,##0_-;_-* "-"??_-;_-@_-</c:formatCode>
                <c:ptCount val="2"/>
                <c:pt idx="0">
                  <c:v>3361.9039769599867</c:v>
                </c:pt>
                <c:pt idx="1">
                  <c:v>5683.8892068299319</c:v>
                </c:pt>
              </c:numCache>
            </c:numRef>
          </c:val>
          <c:extLst>
            <c:ext xmlns:c16="http://schemas.microsoft.com/office/drawing/2014/chart" uri="{C3380CC4-5D6E-409C-BE32-E72D297353CC}">
              <c16:uniqueId val="{00000004-064C-468A-8D2B-26E8E7DED63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400-48BB-85C6-9E487C089C7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400-48BB-85C6-9E487C089C78}"/>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8400-48BB-85C6-9E487C089C78}"/>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8400-48BB-85C6-9E487C089C7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'Ene 2025'!$N$178:$N$179</c:f>
              <c:strCache>
                <c:ptCount val="2"/>
                <c:pt idx="0">
                  <c:v>VENCIDA</c:v>
                </c:pt>
                <c:pt idx="1">
                  <c:v>VIGENCIA</c:v>
                </c:pt>
              </c:strCache>
            </c:strRef>
          </c:cat>
          <c:val>
            <c:numRef>
              <c:f>'Ene 2025'!$P$178:$P$179</c:f>
              <c:numCache>
                <c:formatCode>_-* #,##0_-;\-* #,##0_-;_-* "-"??_-;_-@_-</c:formatCode>
                <c:ptCount val="2"/>
                <c:pt idx="0">
                  <c:v>1378.8990912100003</c:v>
                </c:pt>
                <c:pt idx="1">
                  <c:v>255.81564898000002</c:v>
                </c:pt>
              </c:numCache>
            </c:numRef>
          </c:val>
          <c:extLst>
            <c:ext xmlns:c16="http://schemas.microsoft.com/office/drawing/2014/chart" uri="{C3380CC4-5D6E-409C-BE32-E72D297353CC}">
              <c16:uniqueId val="{00000004-8400-48BB-85C6-9E487C089C7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'Ene 2025'!$E$92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'Ene 2025'!$D$170:$D$175</c:f>
              <c:numCache>
                <c:formatCode>mmm\-yyyy</c:formatCode>
                <c:ptCount val="6"/>
                <c:pt idx="0">
                  <c:v>45505</c:v>
                </c:pt>
                <c:pt idx="1">
                  <c:v>45536</c:v>
                </c:pt>
                <c:pt idx="2">
                  <c:v>45566</c:v>
                </c:pt>
                <c:pt idx="3">
                  <c:v>45597</c:v>
                </c:pt>
                <c:pt idx="4">
                  <c:v>45627</c:v>
                </c:pt>
                <c:pt idx="5">
                  <c:v>45658</c:v>
                </c:pt>
              </c:numCache>
            </c:numRef>
          </c:cat>
          <c:val>
            <c:numRef>
              <c:f>'Ene 2025'!$E$170:$E$175</c:f>
              <c:numCache>
                <c:formatCode>"$"#,##0_);[Red]\("$"#,##0\)</c:formatCode>
                <c:ptCount val="6"/>
                <c:pt idx="0">
                  <c:v>31317616109.549507</c:v>
                </c:pt>
                <c:pt idx="1">
                  <c:v>29957025099.993237</c:v>
                </c:pt>
                <c:pt idx="2">
                  <c:v>25358886145</c:v>
                </c:pt>
                <c:pt idx="3">
                  <c:v>29588894824</c:v>
                </c:pt>
                <c:pt idx="4">
                  <c:v>24556387248</c:v>
                </c:pt>
                <c:pt idx="5">
                  <c:v>27237892452.120697</c:v>
                </c:pt>
              </c:numCache>
            </c:numRef>
          </c:val>
          <c:extLst>
            <c:ext xmlns:c16="http://schemas.microsoft.com/office/drawing/2014/chart" uri="{C3380CC4-5D6E-409C-BE32-E72D297353CC}">
              <c16:uniqueId val="{00000000-042A-4851-B0FB-736D7131534E}"/>
            </c:ext>
          </c:extLst>
        </c:ser>
        <c:ser>
          <c:idx val="1"/>
          <c:order val="1"/>
          <c:tx>
            <c:strRef>
              <c:f>'Ene 2025'!$F$92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'Ene 2025'!$D$170:$D$175</c:f>
              <c:numCache>
                <c:formatCode>mmm\-yyyy</c:formatCode>
                <c:ptCount val="6"/>
                <c:pt idx="0">
                  <c:v>45505</c:v>
                </c:pt>
                <c:pt idx="1">
                  <c:v>45536</c:v>
                </c:pt>
                <c:pt idx="2">
                  <c:v>45566</c:v>
                </c:pt>
                <c:pt idx="3">
                  <c:v>45597</c:v>
                </c:pt>
                <c:pt idx="4">
                  <c:v>45627</c:v>
                </c:pt>
                <c:pt idx="5">
                  <c:v>45658</c:v>
                </c:pt>
              </c:numCache>
            </c:numRef>
          </c:cat>
          <c:val>
            <c:numRef>
              <c:f>'Ene 2025'!$F$170:$F$175</c:f>
              <c:numCache>
                <c:formatCode>"$"#,##0_);[Red]\("$"#,##0\)</c:formatCode>
                <c:ptCount val="6"/>
                <c:pt idx="0">
                  <c:v>15388758886.681644</c:v>
                </c:pt>
                <c:pt idx="1">
                  <c:v>14567093525.232212</c:v>
                </c:pt>
                <c:pt idx="2">
                  <c:v>10347247719</c:v>
                </c:pt>
                <c:pt idx="3">
                  <c:v>14856600961</c:v>
                </c:pt>
                <c:pt idx="4">
                  <c:v>12140256132</c:v>
                </c:pt>
                <c:pt idx="5">
                  <c:v>14334670518.491146</c:v>
                </c:pt>
              </c:numCache>
            </c:numRef>
          </c:val>
          <c:extLst>
            <c:ext xmlns:c16="http://schemas.microsoft.com/office/drawing/2014/chart" uri="{C3380CC4-5D6E-409C-BE32-E72D297353CC}">
              <c16:uniqueId val="{00000001-042A-4851-B0FB-736D7131534E}"/>
            </c:ext>
          </c:extLst>
        </c:ser>
        <c:ser>
          <c:idx val="2"/>
          <c:order val="2"/>
          <c:tx>
            <c:strRef>
              <c:f>'Ene 2025'!$G$92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'Ene 2025'!$D$170:$D$175</c:f>
              <c:numCache>
                <c:formatCode>mmm\-yyyy</c:formatCode>
                <c:ptCount val="6"/>
                <c:pt idx="0">
                  <c:v>45505</c:v>
                </c:pt>
                <c:pt idx="1">
                  <c:v>45536</c:v>
                </c:pt>
                <c:pt idx="2">
                  <c:v>45566</c:v>
                </c:pt>
                <c:pt idx="3">
                  <c:v>45597</c:v>
                </c:pt>
                <c:pt idx="4">
                  <c:v>45627</c:v>
                </c:pt>
                <c:pt idx="5">
                  <c:v>45658</c:v>
                </c:pt>
              </c:numCache>
            </c:numRef>
          </c:cat>
          <c:val>
            <c:numRef>
              <c:f>'Ene 2025'!$G$170:$G$175</c:f>
              <c:numCache>
                <c:formatCode>"$"#,##0_);[Red]\("$"#,##0\)</c:formatCode>
                <c:ptCount val="6"/>
                <c:pt idx="0">
                  <c:v>15928857222.867863</c:v>
                </c:pt>
                <c:pt idx="1">
                  <c:v>15389931574.761028</c:v>
                </c:pt>
                <c:pt idx="2">
                  <c:v>15011638426</c:v>
                </c:pt>
                <c:pt idx="3">
                  <c:v>14732293863</c:v>
                </c:pt>
                <c:pt idx="4">
                  <c:v>12416131116</c:v>
                </c:pt>
                <c:pt idx="5">
                  <c:v>12903221933.629551</c:v>
                </c:pt>
              </c:numCache>
            </c:numRef>
          </c:val>
          <c:extLst>
            <c:ext xmlns:c16="http://schemas.microsoft.com/office/drawing/2014/chart" uri="{C3380CC4-5D6E-409C-BE32-E72D297353CC}">
              <c16:uniqueId val="{00000002-042A-4851-B0FB-736D7131534E}"/>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 '!$E$93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 '!$D$171:$D$176</c:f>
              <c:numCache>
                <c:formatCode>mmm\-yyyy</c:formatCode>
                <c:ptCount val="6"/>
                <c:pt idx="0">
                  <c:v>45505</c:v>
                </c:pt>
                <c:pt idx="1">
                  <c:v>45536</c:v>
                </c:pt>
                <c:pt idx="2">
                  <c:v>45566</c:v>
                </c:pt>
                <c:pt idx="3">
                  <c:v>45597</c:v>
                </c:pt>
                <c:pt idx="4">
                  <c:v>45627</c:v>
                </c:pt>
                <c:pt idx="5">
                  <c:v>45658</c:v>
                </c:pt>
              </c:numCache>
            </c:numRef>
          </c:cat>
          <c:val>
            <c:numRef>
              <c:f>'Ene 2025 '!$E$171:$E$176</c:f>
              <c:numCache>
                <c:formatCode>"$"#,##0_);[Red]\("$"#,##0\)</c:formatCode>
                <c:ptCount val="6"/>
                <c:pt idx="0">
                  <c:v>43929204526.509644</c:v>
                </c:pt>
                <c:pt idx="1">
                  <c:v>51979061631.358902</c:v>
                </c:pt>
                <c:pt idx="2">
                  <c:v>43765274512</c:v>
                </c:pt>
                <c:pt idx="3">
                  <c:v>55690103094</c:v>
                </c:pt>
                <c:pt idx="4">
                  <c:v>42487874479</c:v>
                </c:pt>
                <c:pt idx="5">
                  <c:v>53127400739.361069</c:v>
                </c:pt>
              </c:numCache>
            </c:numRef>
          </c:val>
          <c:extLst>
            <c:ext xmlns:c16="http://schemas.microsoft.com/office/drawing/2014/chart" uri="{C3380CC4-5D6E-409C-BE32-E72D297353CC}">
              <c16:uniqueId val="{00000000-D003-4736-B27E-FBAEED3F4426}"/>
            </c:ext>
          </c:extLst>
        </c:ser>
        <c:ser>
          <c:idx val="1"/>
          <c:order val="1"/>
          <c:tx>
            <c:strRef>
              <c:f>'Ene 2025 '!$F$93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 '!$D$171:$D$176</c:f>
              <c:numCache>
                <c:formatCode>mmm\-yyyy</c:formatCode>
                <c:ptCount val="6"/>
                <c:pt idx="0">
                  <c:v>45505</c:v>
                </c:pt>
                <c:pt idx="1">
                  <c:v>45536</c:v>
                </c:pt>
                <c:pt idx="2">
                  <c:v>45566</c:v>
                </c:pt>
                <c:pt idx="3">
                  <c:v>45597</c:v>
                </c:pt>
                <c:pt idx="4">
                  <c:v>45627</c:v>
                </c:pt>
                <c:pt idx="5">
                  <c:v>45658</c:v>
                </c:pt>
              </c:numCache>
            </c:numRef>
          </c:cat>
          <c:val>
            <c:numRef>
              <c:f>'Ene 2025 '!$F$171:$F$176</c:f>
              <c:numCache>
                <c:formatCode>"$"#,##0_);[Red]\("$"#,##0\)</c:formatCode>
                <c:ptCount val="6"/>
                <c:pt idx="0">
                  <c:v>17563716451.541603</c:v>
                </c:pt>
                <c:pt idx="1">
                  <c:v>24388799887.130867</c:v>
                </c:pt>
                <c:pt idx="2">
                  <c:v>16719538658</c:v>
                </c:pt>
                <c:pt idx="3">
                  <c:v>27440240550</c:v>
                </c:pt>
                <c:pt idx="4">
                  <c:v>15177762421</c:v>
                </c:pt>
                <c:pt idx="5">
                  <c:v>24961840239.647846</c:v>
                </c:pt>
              </c:numCache>
            </c:numRef>
          </c:val>
          <c:extLst>
            <c:ext xmlns:c16="http://schemas.microsoft.com/office/drawing/2014/chart" uri="{C3380CC4-5D6E-409C-BE32-E72D297353CC}">
              <c16:uniqueId val="{00000001-D003-4736-B27E-FBAEED3F4426}"/>
            </c:ext>
          </c:extLst>
        </c:ser>
        <c:ser>
          <c:idx val="2"/>
          <c:order val="2"/>
          <c:tx>
            <c:strRef>
              <c:f>'Ene 2025 '!$G$93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003-4736-B27E-FBAEED3F4426}"/>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003-4736-B27E-FBAEED3F4426}"/>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 '!$D$171:$D$176</c:f>
              <c:numCache>
                <c:formatCode>mmm\-yyyy</c:formatCode>
                <c:ptCount val="6"/>
                <c:pt idx="0">
                  <c:v>45505</c:v>
                </c:pt>
                <c:pt idx="1">
                  <c:v>45536</c:v>
                </c:pt>
                <c:pt idx="2">
                  <c:v>45566</c:v>
                </c:pt>
                <c:pt idx="3">
                  <c:v>45597</c:v>
                </c:pt>
                <c:pt idx="4">
                  <c:v>45627</c:v>
                </c:pt>
                <c:pt idx="5">
                  <c:v>45658</c:v>
                </c:pt>
              </c:numCache>
            </c:numRef>
          </c:cat>
          <c:val>
            <c:numRef>
              <c:f>'Ene 2025 '!$G$171:$G$176</c:f>
              <c:numCache>
                <c:formatCode>"$"#,##0_);[Red]\("$"#,##0\)</c:formatCode>
                <c:ptCount val="6"/>
                <c:pt idx="0">
                  <c:v>26365488074.968037</c:v>
                </c:pt>
                <c:pt idx="1">
                  <c:v>27590261744.228035</c:v>
                </c:pt>
                <c:pt idx="2">
                  <c:v>27045735854</c:v>
                </c:pt>
                <c:pt idx="3">
                  <c:v>28249862544</c:v>
                </c:pt>
                <c:pt idx="4">
                  <c:v>27310112058</c:v>
                </c:pt>
                <c:pt idx="5">
                  <c:v>28165560499.713226</c:v>
                </c:pt>
              </c:numCache>
            </c:numRef>
          </c:val>
          <c:extLst>
            <c:ext xmlns:c16="http://schemas.microsoft.com/office/drawing/2014/chart" uri="{C3380CC4-5D6E-409C-BE32-E72D297353CC}">
              <c16:uniqueId val="{00000004-D003-4736-B27E-FBAEED3F4426}"/>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'Ene 2025'!$E$83:$E$84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2025'!$D$162:$D$167</c:f>
              <c:numCache>
                <c:formatCode>mmm\-yyyy</c:formatCode>
                <c:ptCount val="6"/>
                <c:pt idx="0">
                  <c:v>45505</c:v>
                </c:pt>
                <c:pt idx="1">
                  <c:v>45536</c:v>
                </c:pt>
                <c:pt idx="2">
                  <c:v>45566</c:v>
                </c:pt>
                <c:pt idx="3">
                  <c:v>45597</c:v>
                </c:pt>
                <c:pt idx="4">
                  <c:v>45627</c:v>
                </c:pt>
                <c:pt idx="5">
                  <c:v>45658</c:v>
                </c:pt>
              </c:numCache>
            </c:numRef>
          </c:cat>
          <c:val>
            <c:numRef>
              <c:f>'Ene 2025'!$E$162:$E$167</c:f>
              <c:numCache>
                <c:formatCode>_-"$"\ * #,##0_-;\-"$"\ * #,##0_-;_-"$"\ * "-"??_-;_-@_-</c:formatCode>
                <c:ptCount val="6"/>
                <c:pt idx="0">
                  <c:v>15458572840.431267</c:v>
                </c:pt>
                <c:pt idx="1">
                  <c:v>14758368561.530663</c:v>
                </c:pt>
                <c:pt idx="2">
                  <c:v>13024984775</c:v>
                </c:pt>
                <c:pt idx="3">
                  <c:v>14895682645</c:v>
                </c:pt>
                <c:pt idx="4">
                  <c:v>13795331556</c:v>
                </c:pt>
                <c:pt idx="5">
                  <c:v>15275170538.196392</c:v>
                </c:pt>
              </c:numCache>
            </c:numRef>
          </c:val>
          <c:extLst>
            <c:ext xmlns:c16="http://schemas.microsoft.com/office/drawing/2014/chart" uri="{C3380CC4-5D6E-409C-BE32-E72D297353CC}">
              <c16:uniqueId val="{00000000-5FB9-41BE-A319-71C595D1D356}"/>
            </c:ext>
          </c:extLst>
        </c:ser>
        <c:ser>
          <c:idx val="1"/>
          <c:order val="1"/>
          <c:tx>
            <c:strRef>
              <c:f>'Ene 2025'!$F$83:$F$84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B9-41BE-A319-71C595D1D35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2025'!$D$162:$D$167</c:f>
              <c:numCache>
                <c:formatCode>mmm\-yyyy</c:formatCode>
                <c:ptCount val="6"/>
                <c:pt idx="0">
                  <c:v>45505</c:v>
                </c:pt>
                <c:pt idx="1">
                  <c:v>45536</c:v>
                </c:pt>
                <c:pt idx="2">
                  <c:v>45566</c:v>
                </c:pt>
                <c:pt idx="3">
                  <c:v>45597</c:v>
                </c:pt>
                <c:pt idx="4">
                  <c:v>45627</c:v>
                </c:pt>
                <c:pt idx="5">
                  <c:v>45658</c:v>
                </c:pt>
              </c:numCache>
            </c:numRef>
          </c:cat>
          <c:val>
            <c:numRef>
              <c:f>'Ene 2025'!$F$162:$F$167</c:f>
              <c:numCache>
                <c:formatCode>_-"$"\ * #,##0_-;\-"$"\ * #,##0_-;_-"$"\ * "-"??_-;_-@_-</c:formatCode>
                <c:ptCount val="6"/>
                <c:pt idx="0">
                  <c:v>9108784199.4330616</c:v>
                </c:pt>
                <c:pt idx="1">
                  <c:v>8535046063.3309631</c:v>
                </c:pt>
                <c:pt idx="2">
                  <c:v>6893175058</c:v>
                </c:pt>
                <c:pt idx="3">
                  <c:v>8670345529</c:v>
                </c:pt>
                <c:pt idx="4">
                  <c:v>7482108463</c:v>
                </c:pt>
                <c:pt idx="5">
                  <c:v>8210217951.8016376</c:v>
                </c:pt>
              </c:numCache>
            </c:numRef>
          </c:val>
          <c:extLst>
            <c:ext xmlns:c16="http://schemas.microsoft.com/office/drawing/2014/chart" uri="{C3380CC4-5D6E-409C-BE32-E72D297353CC}">
              <c16:uniqueId val="{00000002-5FB9-41BE-A319-71C595D1D356}"/>
            </c:ext>
          </c:extLst>
        </c:ser>
        <c:ser>
          <c:idx val="2"/>
          <c:order val="2"/>
          <c:tx>
            <c:strRef>
              <c:f>'Ene 2025'!$G$83:$G$84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FB9-41BE-A319-71C595D1D356}"/>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FB9-41BE-A319-71C595D1D356}"/>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FB9-41BE-A319-71C595D1D35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2025'!$D$162:$D$167</c:f>
              <c:numCache>
                <c:formatCode>mmm\-yyyy</c:formatCode>
                <c:ptCount val="6"/>
                <c:pt idx="0">
                  <c:v>45505</c:v>
                </c:pt>
                <c:pt idx="1">
                  <c:v>45536</c:v>
                </c:pt>
                <c:pt idx="2">
                  <c:v>45566</c:v>
                </c:pt>
                <c:pt idx="3">
                  <c:v>45597</c:v>
                </c:pt>
                <c:pt idx="4">
                  <c:v>45627</c:v>
                </c:pt>
                <c:pt idx="5">
                  <c:v>45658</c:v>
                </c:pt>
              </c:numCache>
            </c:numRef>
          </c:cat>
          <c:val>
            <c:numRef>
              <c:f>'Ene 2025'!$G$162:$G$167</c:f>
              <c:numCache>
                <c:formatCode>_-"$"\ * #,##0_-;\-"$"\ * #,##0_-;_-"$"\ * "-"??_-;_-@_-</c:formatCode>
                <c:ptCount val="6"/>
                <c:pt idx="0">
                  <c:v>6349788640.9982071</c:v>
                </c:pt>
                <c:pt idx="1">
                  <c:v>6223322498.1997013</c:v>
                </c:pt>
                <c:pt idx="2">
                  <c:v>6131809717</c:v>
                </c:pt>
                <c:pt idx="3">
                  <c:v>6225337116</c:v>
                </c:pt>
                <c:pt idx="4">
                  <c:v>6313223094</c:v>
                </c:pt>
                <c:pt idx="5">
                  <c:v>7064952586.3947554</c:v>
                </c:pt>
              </c:numCache>
            </c:numRef>
          </c:val>
          <c:extLst>
            <c:ext xmlns:c16="http://schemas.microsoft.com/office/drawing/2014/chart" uri="{C3380CC4-5D6E-409C-BE32-E72D297353CC}">
              <c16:uniqueId val="{00000006-5FB9-41BE-A319-71C595D1D356}"/>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2025'!$E$83</c:f>
              <c:strCache>
                <c:ptCount val="1"/>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2025'!$D$162:$D$167</c:f>
              <c:numCache>
                <c:formatCode>mmm\-yyyy</c:formatCode>
                <c:ptCount val="6"/>
                <c:pt idx="0">
                  <c:v>45505</c:v>
                </c:pt>
                <c:pt idx="1">
                  <c:v>45536</c:v>
                </c:pt>
                <c:pt idx="2">
                  <c:v>45566</c:v>
                </c:pt>
                <c:pt idx="3">
                  <c:v>45597</c:v>
                </c:pt>
                <c:pt idx="4">
                  <c:v>45627</c:v>
                </c:pt>
                <c:pt idx="5">
                  <c:v>45658</c:v>
                </c:pt>
              </c:numCache>
            </c:numRef>
          </c:cat>
          <c:val>
            <c:numRef>
              <c:f>'Ene 2025'!$E$162:$E$167</c:f>
              <c:numCache>
                <c:formatCode>"$"#,##0_);[Red]\("$"#,##0\)</c:formatCode>
                <c:ptCount val="6"/>
                <c:pt idx="0">
                  <c:v>23709672493.4697</c:v>
                </c:pt>
                <c:pt idx="1">
                  <c:v>23748885701.889553</c:v>
                </c:pt>
                <c:pt idx="2">
                  <c:v>24367137663</c:v>
                </c:pt>
                <c:pt idx="3">
                  <c:v>25296852520</c:v>
                </c:pt>
                <c:pt idx="4">
                  <c:v>22246795008</c:v>
                </c:pt>
                <c:pt idx="5">
                  <c:v>23013176768.429741</c:v>
                </c:pt>
              </c:numCache>
            </c:numRef>
          </c:val>
          <c:extLst>
            <c:ext xmlns:c16="http://schemas.microsoft.com/office/drawing/2014/chart" uri="{C3380CC4-5D6E-409C-BE32-E72D297353CC}">
              <c16:uniqueId val="{00000000-3300-4100-879D-ED09B1BEE8D4}"/>
            </c:ext>
          </c:extLst>
        </c:ser>
        <c:ser>
          <c:idx val="1"/>
          <c:order val="1"/>
          <c:tx>
            <c:strRef>
              <c:f>'Ene 2025'!$F$83:$F$84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2025'!$D$162:$D$167</c:f>
              <c:numCache>
                <c:formatCode>mmm\-yyyy</c:formatCode>
                <c:ptCount val="6"/>
                <c:pt idx="0">
                  <c:v>45505</c:v>
                </c:pt>
                <c:pt idx="1">
                  <c:v>45536</c:v>
                </c:pt>
                <c:pt idx="2">
                  <c:v>45566</c:v>
                </c:pt>
                <c:pt idx="3">
                  <c:v>45597</c:v>
                </c:pt>
                <c:pt idx="4">
                  <c:v>45627</c:v>
                </c:pt>
                <c:pt idx="5">
                  <c:v>45658</c:v>
                </c:pt>
              </c:numCache>
            </c:numRef>
          </c:cat>
          <c:val>
            <c:numRef>
              <c:f>'Ene 2025'!$F$162:$F$167</c:f>
              <c:numCache>
                <c:formatCode>"$"#,##0_);[Red]\("$"#,##0\)</c:formatCode>
                <c:ptCount val="6"/>
                <c:pt idx="0">
                  <c:v>9247603905.6015606</c:v>
                </c:pt>
                <c:pt idx="1">
                  <c:v>9006056165.6203556</c:v>
                </c:pt>
                <c:pt idx="2">
                  <c:v>9790735350</c:v>
                </c:pt>
                <c:pt idx="3">
                  <c:v>10549509020</c:v>
                </c:pt>
                <c:pt idx="4">
                  <c:v>7708148228</c:v>
                </c:pt>
                <c:pt idx="5">
                  <c:v>8324605819.3692169</c:v>
                </c:pt>
              </c:numCache>
            </c:numRef>
          </c:val>
          <c:extLst>
            <c:ext xmlns:c16="http://schemas.microsoft.com/office/drawing/2014/chart" uri="{C3380CC4-5D6E-409C-BE32-E72D297353CC}">
              <c16:uniqueId val="{00000001-3300-4100-879D-ED09B1BEE8D4}"/>
            </c:ext>
          </c:extLst>
        </c:ser>
        <c:ser>
          <c:idx val="2"/>
          <c:order val="2"/>
          <c:tx>
            <c:strRef>
              <c:f>'Ene 2025'!$G$83:$G$84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300-4100-879D-ED09B1BEE8D4}"/>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300-4100-879D-ED09B1BEE8D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2025'!$D$162:$D$167</c:f>
              <c:numCache>
                <c:formatCode>mmm\-yyyy</c:formatCode>
                <c:ptCount val="6"/>
                <c:pt idx="0">
                  <c:v>45505</c:v>
                </c:pt>
                <c:pt idx="1">
                  <c:v>45536</c:v>
                </c:pt>
                <c:pt idx="2">
                  <c:v>45566</c:v>
                </c:pt>
                <c:pt idx="3">
                  <c:v>45597</c:v>
                </c:pt>
                <c:pt idx="4">
                  <c:v>45627</c:v>
                </c:pt>
                <c:pt idx="5">
                  <c:v>45658</c:v>
                </c:pt>
              </c:numCache>
            </c:numRef>
          </c:cat>
          <c:val>
            <c:numRef>
              <c:f>'Ene 2025'!$G$162:$G$167</c:f>
              <c:numCache>
                <c:formatCode>"$"#,##0_);[Red]\("$"#,##0\)</c:formatCode>
                <c:ptCount val="6"/>
                <c:pt idx="0">
                  <c:v>14462068587.868139</c:v>
                </c:pt>
                <c:pt idx="1">
                  <c:v>14742829536.269197</c:v>
                </c:pt>
                <c:pt idx="2">
                  <c:v>14576402313</c:v>
                </c:pt>
                <c:pt idx="3">
                  <c:v>14747343501</c:v>
                </c:pt>
                <c:pt idx="4">
                  <c:v>14538646780</c:v>
                </c:pt>
                <c:pt idx="5">
                  <c:v>14688570949.06052</c:v>
                </c:pt>
              </c:numCache>
            </c:numRef>
          </c:val>
          <c:extLst>
            <c:ext xmlns:c16="http://schemas.microsoft.com/office/drawing/2014/chart" uri="{C3380CC4-5D6E-409C-BE32-E72D297353CC}">
              <c16:uniqueId val="{00000004-3300-4100-879D-ED09B1BEE8D4}"/>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'Ene 2025'!$E$81:$E$82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2025'!$D$160:$D$165</c:f>
              <c:numCache>
                <c:formatCode>mmm\-yyyy</c:formatCode>
                <c:ptCount val="6"/>
                <c:pt idx="0">
                  <c:v>45505</c:v>
                </c:pt>
                <c:pt idx="1">
                  <c:v>45536</c:v>
                </c:pt>
                <c:pt idx="2">
                  <c:v>45566</c:v>
                </c:pt>
                <c:pt idx="3">
                  <c:v>45597</c:v>
                </c:pt>
                <c:pt idx="4">
                  <c:v>45627</c:v>
                </c:pt>
                <c:pt idx="5">
                  <c:v>45658</c:v>
                </c:pt>
              </c:numCache>
            </c:numRef>
          </c:cat>
          <c:val>
            <c:numRef>
              <c:f>'Ene 2025'!$E$160:$E$165</c:f>
              <c:numCache>
                <c:formatCode>"$"#,##0_);[Red]\("$"#,##0\)</c:formatCode>
                <c:ptCount val="6"/>
                <c:pt idx="0">
                  <c:v>11846710088.241484</c:v>
                </c:pt>
                <c:pt idx="1">
                  <c:v>11072298194.527401</c:v>
                </c:pt>
                <c:pt idx="2">
                  <c:v>11644869801</c:v>
                </c:pt>
                <c:pt idx="3">
                  <c:v>11653586263.707603</c:v>
                </c:pt>
                <c:pt idx="4">
                  <c:v>11008222015</c:v>
                </c:pt>
                <c:pt idx="5">
                  <c:v>10680507923.980492</c:v>
                </c:pt>
              </c:numCache>
            </c:numRef>
          </c:val>
          <c:extLst>
            <c:ext xmlns:c16="http://schemas.microsoft.com/office/drawing/2014/chart" uri="{C3380CC4-5D6E-409C-BE32-E72D297353CC}">
              <c16:uniqueId val="{00000000-E19C-4FDC-AA58-DA9595027935}"/>
            </c:ext>
          </c:extLst>
        </c:ser>
        <c:ser>
          <c:idx val="1"/>
          <c:order val="1"/>
          <c:tx>
            <c:strRef>
              <c:f>'Ene 2025'!$F$81:$F$82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19C-4FDC-AA58-DA9595027935}"/>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19C-4FDC-AA58-DA9595027935}"/>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19C-4FDC-AA58-DA9595027935}"/>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19C-4FDC-AA58-DA9595027935}"/>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19C-4FDC-AA58-DA9595027935}"/>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19C-4FDC-AA58-DA959502793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2025'!$D$160:$D$165</c:f>
              <c:numCache>
                <c:formatCode>mmm\-yyyy</c:formatCode>
                <c:ptCount val="6"/>
                <c:pt idx="0">
                  <c:v>45505</c:v>
                </c:pt>
                <c:pt idx="1">
                  <c:v>45536</c:v>
                </c:pt>
                <c:pt idx="2">
                  <c:v>45566</c:v>
                </c:pt>
                <c:pt idx="3">
                  <c:v>45597</c:v>
                </c:pt>
                <c:pt idx="4">
                  <c:v>45627</c:v>
                </c:pt>
                <c:pt idx="5">
                  <c:v>45658</c:v>
                </c:pt>
              </c:numCache>
            </c:numRef>
          </c:cat>
          <c:val>
            <c:numRef>
              <c:f>'Ene 2025'!$F$160:$F$165</c:f>
              <c:numCache>
                <c:formatCode>"$"#,##0_);[Red]\("$"#,##0\)</c:formatCode>
                <c:ptCount val="6"/>
                <c:pt idx="0">
                  <c:v>7324819356.0010595</c:v>
                </c:pt>
                <c:pt idx="1">
                  <c:v>6590171488.1778221</c:v>
                </c:pt>
                <c:pt idx="2">
                  <c:v>5854470694</c:v>
                </c:pt>
                <c:pt idx="3">
                  <c:v>6797549490.6442871</c:v>
                </c:pt>
                <c:pt idx="4">
                  <c:v>6250967002</c:v>
                </c:pt>
                <c:pt idx="5">
                  <c:v>5939704855.8099308</c:v>
                </c:pt>
              </c:numCache>
            </c:numRef>
          </c:val>
          <c:extLst>
            <c:ext xmlns:c16="http://schemas.microsoft.com/office/drawing/2014/chart" uri="{C3380CC4-5D6E-409C-BE32-E72D297353CC}">
              <c16:uniqueId val="{00000007-E19C-4FDC-AA58-DA9595027935}"/>
            </c:ext>
          </c:extLst>
        </c:ser>
        <c:ser>
          <c:idx val="2"/>
          <c:order val="2"/>
          <c:tx>
            <c:strRef>
              <c:f>'Ene 2025'!$G$81:$G$82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19C-4FDC-AA58-DA9595027935}"/>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19C-4FDC-AA58-DA959502793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'Ene 2025'!$D$160:$D$165</c:f>
              <c:numCache>
                <c:formatCode>mmm\-yyyy</c:formatCode>
                <c:ptCount val="6"/>
                <c:pt idx="0">
                  <c:v>45505</c:v>
                </c:pt>
                <c:pt idx="1">
                  <c:v>45536</c:v>
                </c:pt>
                <c:pt idx="2">
                  <c:v>45566</c:v>
                </c:pt>
                <c:pt idx="3">
                  <c:v>45597</c:v>
                </c:pt>
                <c:pt idx="4">
                  <c:v>45627</c:v>
                </c:pt>
                <c:pt idx="5">
                  <c:v>45658</c:v>
                </c:pt>
              </c:numCache>
            </c:numRef>
          </c:cat>
          <c:val>
            <c:numRef>
              <c:f>'Ene 2025'!$G$160:$G$165</c:f>
              <c:numCache>
                <c:formatCode>"$"#,##0_);[Red]\("$"#,##0\)</c:formatCode>
                <c:ptCount val="6"/>
                <c:pt idx="0">
                  <c:v>4521890732.2404242</c:v>
                </c:pt>
                <c:pt idx="1">
                  <c:v>4482126706.3495789</c:v>
                </c:pt>
                <c:pt idx="2">
                  <c:v>5790399106</c:v>
                </c:pt>
                <c:pt idx="3">
                  <c:v>4856036773.0633173</c:v>
                </c:pt>
                <c:pt idx="4">
                  <c:v>4757255013</c:v>
                </c:pt>
                <c:pt idx="5">
                  <c:v>4740803068.1705618</c:v>
                </c:pt>
              </c:numCache>
            </c:numRef>
          </c:val>
          <c:extLst>
            <c:ext xmlns:c16="http://schemas.microsoft.com/office/drawing/2014/chart" uri="{C3380CC4-5D6E-409C-BE32-E72D297353CC}">
              <c16:uniqueId val="{0000000A-E19C-4FDC-AA58-DA9595027935}"/>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5"/>
    </mc:Choice>
    <mc:Fallback>
      <c:style val="5"/>
    </mc:Fallback>
  </mc:AlternateContent>
  <c:clrMapOvr bg1="lt1" tx1="dk1" bg2="lt2" tx2="dk2" accent1="accent1" accent2="accent2" accent3="accent3" accent4="accent4" accent5="accent5" accent6="accent6" hlink="hlink" folHlink="folHlink"/>
  <c:pivotSource>
    <c:name>[OPERATIVOS ESPECIALES ENE 2025.xlsx]TD ASES!TablaDinámica1</c:name>
    <c:fmtId val="5"/>
  </c:pivotSource>
  <c:chart>
    <c:title>
      <c:tx>
        <c:rich>
          <a:bodyPr rot="0" spcFirstLastPara="1" vertOverflow="ellipsis" vert="horz" wrap="square" anchor="ctr" anchorCtr="1"/>
          <a:lstStyle/>
          <a:p>
            <a:pPr>
              <a:defRPr sz="1320" b="1" i="0" u="none" strike="noStrike" kern="1200" spc="0" baseline="0">
                <a:solidFill>
                  <a:schemeClr val="tx1">
                    <a:lumMod val="65000"/>
                    <a:lumOff val="35000"/>
                  </a:schemeClr>
                </a:solidFill>
                <a:latin typeface="+mn-lt"/>
                <a:ea typeface="+mn-ea"/>
                <a:cs typeface="+mn-cs"/>
              </a:defRPr>
            </a:pPr>
            <a:r>
              <a:rPr lang="es-CO" sz="1200" b="1" i="0" u="none" strike="noStrike" kern="1200" spc="0" baseline="0">
                <a:solidFill>
                  <a:sysClr val="windowText" lastClr="000000">
                    <a:lumMod val="65000"/>
                    <a:lumOff val="35000"/>
                  </a:sysClr>
                </a:solidFill>
              </a:rPr>
              <a:t>CANTIDAD DE VERIFICACIONES POR LOCALIDAD - ENERO DE 2025</a:t>
            </a:r>
          </a:p>
        </c:rich>
      </c:tx>
      <c:overlay val="0"/>
      <c:spPr>
        <a:noFill/>
        <a:ln>
          <a:noFill/>
        </a:ln>
        <a:effectLst/>
      </c:spPr>
      <c:txPr>
        <a:bodyPr rot="0" spcFirstLastPara="1" vertOverflow="ellipsis" vert="horz" wrap="square" anchor="ctr" anchorCtr="1"/>
        <a:lstStyle/>
        <a:p>
          <a:pPr>
            <a:defRPr sz="1320" b="1"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3"/>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3"/>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ASES'!$T$13</c:f>
              <c:strCache>
                <c:ptCount val="1"/>
                <c:pt idx="0">
                  <c:v>Total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ASES'!$S$14:$S$39</c:f>
              <c:multiLvlStrCache>
                <c:ptCount val="20"/>
                <c:lvl>
                  <c:pt idx="0">
                    <c:v>USAQUÉN</c:v>
                  </c:pt>
                  <c:pt idx="1">
                    <c:v>CHAPINERO</c:v>
                  </c:pt>
                  <c:pt idx="2">
                    <c:v>SANTA FE</c:v>
                  </c:pt>
                  <c:pt idx="3">
                    <c:v>USME</c:v>
                  </c:pt>
                  <c:pt idx="4">
                    <c:v>SAN CRISTÓBAL</c:v>
                  </c:pt>
                  <c:pt idx="5">
                    <c:v>LA CANDELARIA</c:v>
                  </c:pt>
                  <c:pt idx="6">
                    <c:v>SUMAPAZ</c:v>
                  </c:pt>
                  <c:pt idx="7">
                    <c:v>LOS MÁRTIRES</c:v>
                  </c:pt>
                  <c:pt idx="8">
                    <c:v>CIUDAD BOLÍVAR</c:v>
                  </c:pt>
                  <c:pt idx="9">
                    <c:v>BOSA</c:v>
                  </c:pt>
                  <c:pt idx="10">
                    <c:v>PUENTE ARANDA</c:v>
                  </c:pt>
                  <c:pt idx="11">
                    <c:v>RAFAEL URIBE URIBE</c:v>
                  </c:pt>
                  <c:pt idx="12">
                    <c:v>ANTONIO NARIÑO</c:v>
                  </c:pt>
                  <c:pt idx="13">
                    <c:v>TEUSAQUILLO</c:v>
                  </c:pt>
                  <c:pt idx="14">
                    <c:v>TUNJUELITO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ASES'!$T$14:$T$39</c:f>
              <c:numCache>
                <c:formatCode>General</c:formatCode>
                <c:ptCount val="20"/>
                <c:pt idx="0">
                  <c:v>101</c:v>
                </c:pt>
                <c:pt idx="1">
                  <c:v>82</c:v>
                </c:pt>
                <c:pt idx="2">
                  <c:v>82</c:v>
                </c:pt>
                <c:pt idx="3">
                  <c:v>77</c:v>
                </c:pt>
                <c:pt idx="4">
                  <c:v>69</c:v>
                </c:pt>
                <c:pt idx="5">
                  <c:v>23</c:v>
                </c:pt>
                <c:pt idx="6">
                  <c:v>2</c:v>
                </c:pt>
                <c:pt idx="7">
                  <c:v>129</c:v>
                </c:pt>
                <c:pt idx="8">
                  <c:v>94</c:v>
                </c:pt>
                <c:pt idx="9">
                  <c:v>82</c:v>
                </c:pt>
                <c:pt idx="10">
                  <c:v>82</c:v>
                </c:pt>
                <c:pt idx="11">
                  <c:v>75</c:v>
                </c:pt>
                <c:pt idx="12">
                  <c:v>48</c:v>
                </c:pt>
                <c:pt idx="13">
                  <c:v>43</c:v>
                </c:pt>
                <c:pt idx="14">
                  <c:v>36</c:v>
                </c:pt>
                <c:pt idx="15">
                  <c:v>194</c:v>
                </c:pt>
                <c:pt idx="16">
                  <c:v>149</c:v>
                </c:pt>
                <c:pt idx="17">
                  <c:v>321</c:v>
                </c:pt>
                <c:pt idx="18">
                  <c:v>139</c:v>
                </c:pt>
                <c:pt idx="19">
                  <c:v>391</c:v>
                </c:pt>
              </c:numCache>
            </c:numRef>
          </c:val>
          <c:extLst>
            <c:ext xmlns:c16="http://schemas.microsoft.com/office/drawing/2014/chart" uri="{C3380CC4-5D6E-409C-BE32-E72D297353CC}">
              <c16:uniqueId val="{00000000-E01D-4C27-9025-1D05F91EF3E4}"/>
            </c:ext>
          </c:extLst>
        </c:ser>
        <c:dLbls>
          <c:dLblPos val="outEnd"/>
          <c:showLegendKey val="0"/>
          <c:showVal val="1"/>
          <c:showCatName val="0"/>
          <c:showSerName val="0"/>
          <c:showPercent val="0"/>
          <c:showBubbleSize val="0"/>
        </c:dLbls>
        <c:gapWidth val="219"/>
        <c:overlap val="-27"/>
        <c:axId val="767775488"/>
        <c:axId val="767772128"/>
      </c:barChart>
      <c:catAx>
        <c:axId val="767775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767772128"/>
        <c:crosses val="autoZero"/>
        <c:auto val="1"/>
        <c:lblAlgn val="ctr"/>
        <c:lblOffset val="100"/>
        <c:noMultiLvlLbl val="0"/>
      </c:catAx>
      <c:valAx>
        <c:axId val="7677721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7677754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385840</c:v>
                </c:pt>
                <c:pt idx="1">
                  <c:v>479537</c:v>
                </c:pt>
                <c:pt idx="2">
                  <c:v>283724</c:v>
                </c:pt>
                <c:pt idx="3">
                  <c:v>288205</c:v>
                </c:pt>
                <c:pt idx="4">
                  <c:v>216910</c:v>
                </c:pt>
              </c:numCache>
            </c:numRef>
          </c:val>
          <c:extLst>
            <c:ext xmlns:c16="http://schemas.microsoft.com/office/drawing/2014/chart" uri="{C3380CC4-5D6E-409C-BE32-E72D297353CC}">
              <c16:uniqueId val="{00000000-217F-462C-ADD2-C995C19B994C}"/>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enero de 2025</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278673.95963977021</c:v>
                </c:pt>
                <c:pt idx="1">
                  <c:v>352241.68037327589</c:v>
                </c:pt>
                <c:pt idx="2">
                  <c:v>210081.18066916001</c:v>
                </c:pt>
                <c:pt idx="3">
                  <c:v>152233.25652768995</c:v>
                </c:pt>
                <c:pt idx="4">
                  <c:v>174805.48193706677</c:v>
                </c:pt>
              </c:numCache>
            </c:numRef>
          </c:val>
          <c:extLst>
            <c:ext xmlns:c16="http://schemas.microsoft.com/office/drawing/2014/chart" uri="{C3380CC4-5D6E-409C-BE32-E72D297353CC}">
              <c16:uniqueId val="{00000000-0626-4866-B269-7779D97A4967}"/>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278543787889.87</c:v>
                </c:pt>
                <c:pt idx="1">
                  <c:v>369571869365.98834</c:v>
                </c:pt>
                <c:pt idx="2">
                  <c:v>205467539002.55002</c:v>
                </c:pt>
                <c:pt idx="3">
                  <c:v>152329018334.8699</c:v>
                </c:pt>
                <c:pt idx="4">
                  <c:v>173879695929.88004</c:v>
                </c:pt>
              </c:numCache>
            </c:numRef>
          </c:val>
          <c:extLst>
            <c:ext xmlns:c16="http://schemas.microsoft.com/office/drawing/2014/chart" uri="{C3380CC4-5D6E-409C-BE32-E72D297353CC}">
              <c16:uniqueId val="{00000000-3690-4A3C-ACE9-82202086DD60}"/>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275491429853.14386</c:v>
                </c:pt>
                <c:pt idx="1">
                  <c:v>361991713759.45813</c:v>
                </c:pt>
                <c:pt idx="2">
                  <c:v>203253308900.85001</c:v>
                </c:pt>
                <c:pt idx="3">
                  <c:v>150627193947.52216</c:v>
                </c:pt>
                <c:pt idx="4">
                  <c:v>171931607992.64996</c:v>
                </c:pt>
              </c:numCache>
            </c:numRef>
          </c:val>
          <c:extLst>
            <c:ext xmlns:c16="http://schemas.microsoft.com/office/drawing/2014/chart" uri="{C3380CC4-5D6E-409C-BE32-E72D297353CC}">
              <c16:uniqueId val="{00000001-3690-4A3C-ACE9-82202086DD60}"/>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40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sz="1000">
          <a:solidFill>
            <a:schemeClr val="accent1">
              <a:lumMod val="50000"/>
            </a:schemeClr>
          </a:solidFill>
        </a:defRPr>
      </a:pPr>
      <a:endParaRPr lang="es-CO"/>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18774.43962809999</c:v>
                </c:pt>
                <c:pt idx="1">
                  <c:v>26828.840247610002</c:v>
                </c:pt>
                <c:pt idx="2">
                  <c:v>16926.179962589995</c:v>
                </c:pt>
                <c:pt idx="3">
                  <c:v>11783.74483437</c:v>
                </c:pt>
                <c:pt idx="4">
                  <c:v>12172.779981539999</c:v>
                </c:pt>
              </c:numCache>
            </c:numRef>
          </c:val>
          <c:extLst>
            <c:ext xmlns:c16="http://schemas.microsoft.com/office/drawing/2014/chart" uri="{C3380CC4-5D6E-409C-BE32-E72D297353CC}">
              <c16:uniqueId val="{00000000-35C9-4915-A48B-F21E7A4EB94C}"/>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71.131201129999994</c:v>
                </c:pt>
                <c:pt idx="1">
                  <c:v>97.725508939999969</c:v>
                </c:pt>
                <c:pt idx="2">
                  <c:v>61.409797790000006</c:v>
                </c:pt>
                <c:pt idx="3">
                  <c:v>42.702043180000004</c:v>
                </c:pt>
                <c:pt idx="4">
                  <c:v>42.690840499999986</c:v>
                </c:pt>
              </c:numCache>
            </c:numRef>
          </c:val>
          <c:extLst>
            <c:ext xmlns:c16="http://schemas.microsoft.com/office/drawing/2014/chart" uri="{C3380CC4-5D6E-409C-BE32-E72D297353CC}">
              <c16:uniqueId val="{00000001-35C9-4915-A48B-F21E7A4EB94C}"/>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a:solidFill>
                  <a:sysClr val="windowText" lastClr="000000"/>
                </a:solidFill>
              </a:rPr>
              <a:t>CONSOLIDADO</a:t>
            </a:r>
            <a:r>
              <a:rPr lang="es-CO" b="1" baseline="0">
                <a:solidFill>
                  <a:sysClr val="windowText" lastClr="000000"/>
                </a:solidFill>
              </a:rPr>
              <a:t> SAC - ENERO 2025</a:t>
            </a:r>
            <a:endParaRPr lang="es-CO" b="1">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31</c:v>
                </c:pt>
                <c:pt idx="1">
                  <c:v>8</c:v>
                </c:pt>
                <c:pt idx="2">
                  <c:v>12</c:v>
                </c:pt>
                <c:pt idx="3">
                  <c:v>7</c:v>
                </c:pt>
                <c:pt idx="4">
                  <c:v>15</c:v>
                </c:pt>
              </c:numCache>
            </c:numRef>
          </c:val>
          <c:extLst>
            <c:ext xmlns:c16="http://schemas.microsoft.com/office/drawing/2014/chart" uri="{C3380CC4-5D6E-409C-BE32-E72D297353CC}">
              <c16:uniqueId val="{00000000-1F16-4A86-AFC8-A51D8505A27B}"/>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16</c:v>
                </c:pt>
                <c:pt idx="1">
                  <c:v>1</c:v>
                </c:pt>
                <c:pt idx="2">
                  <c:v>5</c:v>
                </c:pt>
                <c:pt idx="3">
                  <c:v>2</c:v>
                </c:pt>
                <c:pt idx="4">
                  <c:v>19</c:v>
                </c:pt>
              </c:numCache>
            </c:numRef>
          </c:val>
          <c:extLst>
            <c:ext xmlns:c16="http://schemas.microsoft.com/office/drawing/2014/chart" uri="{C3380CC4-5D6E-409C-BE32-E72D297353CC}">
              <c16:uniqueId val="{00000001-1F16-4A86-AFC8-A51D8505A27B}"/>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1F16-4A86-AFC8-A51D8505A27B}"/>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393</c:v>
                </c:pt>
                <c:pt idx="1">
                  <c:v>237</c:v>
                </c:pt>
                <c:pt idx="2">
                  <c:v>183</c:v>
                </c:pt>
                <c:pt idx="3">
                  <c:v>235</c:v>
                </c:pt>
                <c:pt idx="4">
                  <c:v>171</c:v>
                </c:pt>
              </c:numCache>
            </c:numRef>
          </c:val>
          <c:extLst>
            <c:ext xmlns:c16="http://schemas.microsoft.com/office/drawing/2014/chart" uri="{C3380CC4-5D6E-409C-BE32-E72D297353CC}">
              <c16:uniqueId val="{00000003-1F16-4A86-AFC8-A51D8505A27B}"/>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1F16-4A86-AFC8-A51D8505A27B}"/>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-Enero 2025.xlsx]Graf Tipol!TablaDinámica6</c:name>
    <c:fmtId val="132"/>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chemeClr val="accent6">
              <a:lumMod val="50000"/>
            </a:schemeClr>
          </a:solidFill>
          <a:ln>
            <a:noFill/>
          </a:ln>
          <a:effectLst/>
          <a:scene3d>
            <a:camera prst="orthographicFront"/>
            <a:lightRig rig="threePt" dir="t"/>
          </a:scene3d>
          <a:sp3d>
            <a:bevelT w="152400" h="50800" prst="softRound"/>
          </a:sp3d>
        </c:spPr>
      </c:pivotFmt>
      <c:pivotFmt>
        <c:idx val="20"/>
        <c:spPr>
          <a:solidFill>
            <a:srgbClr val="FF0000"/>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chemeClr val="accent6">
              <a:lumMod val="50000"/>
            </a:schemeClr>
          </a:solidFill>
          <a:ln>
            <a:noFill/>
          </a:ln>
          <a:effectLst/>
          <a:scene3d>
            <a:camera prst="orthographicFront"/>
            <a:lightRig rig="threePt" dir="t"/>
          </a:scene3d>
          <a:sp3d>
            <a:bevelT w="152400" h="50800" prst="softRound"/>
          </a:sp3d>
        </c:spPr>
      </c:pivotFmt>
      <c:pivotFmt>
        <c:idx val="30"/>
        <c:spPr>
          <a:solidFill>
            <a:srgbClr val="FF0000"/>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4139083652398278"/>
          <c:y val="3.212851775071858E-2"/>
          <c:w val="0.62059958901100809"/>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extLst>
              <c:ext xmlns:c16="http://schemas.microsoft.com/office/drawing/2014/chart" uri="{C3380CC4-5D6E-409C-BE32-E72D297353CC}">
                <c16:uniqueId val="{00000000-A017-460A-975C-676971E6B855}"/>
              </c:ext>
            </c:extLst>
          </c:dPt>
          <c:dPt>
            <c:idx val="1"/>
            <c:invertIfNegative val="0"/>
            <c:bubble3D val="0"/>
            <c:extLst>
              <c:ext xmlns:c16="http://schemas.microsoft.com/office/drawing/2014/chart" uri="{C3380CC4-5D6E-409C-BE32-E72D297353CC}">
                <c16:uniqueId val="{00000001-A017-460A-975C-676971E6B855}"/>
              </c:ext>
            </c:extLst>
          </c:dPt>
          <c:dPt>
            <c:idx val="2"/>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3-A017-460A-975C-676971E6B855}"/>
              </c:ext>
            </c:extLst>
          </c:dPt>
          <c:dPt>
            <c:idx val="3"/>
            <c:invertIfNegative val="0"/>
            <c:bubble3D val="0"/>
            <c:extLst>
              <c:ext xmlns:c16="http://schemas.microsoft.com/office/drawing/2014/chart" uri="{C3380CC4-5D6E-409C-BE32-E72D297353CC}">
                <c16:uniqueId val="{00000004-A017-460A-975C-676971E6B855}"/>
              </c:ext>
            </c:extLst>
          </c:dPt>
          <c:dPt>
            <c:idx val="4"/>
            <c:invertIfNegative val="0"/>
            <c:bubble3D val="0"/>
            <c:extLst>
              <c:ext xmlns:c16="http://schemas.microsoft.com/office/drawing/2014/chart" uri="{C3380CC4-5D6E-409C-BE32-E72D297353CC}">
                <c16:uniqueId val="{00000005-A017-460A-975C-676971E6B855}"/>
              </c:ext>
            </c:extLst>
          </c:dPt>
          <c:dPt>
            <c:idx val="5"/>
            <c:invertIfNegative val="0"/>
            <c:bubble3D val="0"/>
            <c:extLst>
              <c:ext xmlns:c16="http://schemas.microsoft.com/office/drawing/2014/chart" uri="{C3380CC4-5D6E-409C-BE32-E72D297353CC}">
                <c16:uniqueId val="{00000006-A017-460A-975C-676971E6B855}"/>
              </c:ext>
            </c:extLst>
          </c:dPt>
          <c:dPt>
            <c:idx val="6"/>
            <c:invertIfNegative val="0"/>
            <c:bubble3D val="0"/>
            <c:extLst>
              <c:ext xmlns:c16="http://schemas.microsoft.com/office/drawing/2014/chart" uri="{C3380CC4-5D6E-409C-BE32-E72D297353CC}">
                <c16:uniqueId val="{00000007-A017-460A-975C-676971E6B855}"/>
              </c:ext>
            </c:extLst>
          </c:dPt>
          <c:dPt>
            <c:idx val="7"/>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A017-460A-975C-676971E6B855}"/>
              </c:ext>
            </c:extLst>
          </c:dPt>
          <c:dPt>
            <c:idx val="8"/>
            <c:invertIfNegative val="0"/>
            <c:bubble3D val="0"/>
            <c:extLst>
              <c:ext xmlns:c16="http://schemas.microsoft.com/office/drawing/2014/chart" uri="{C3380CC4-5D6E-409C-BE32-E72D297353CC}">
                <c16:uniqueId val="{0000000A-A017-460A-975C-676971E6B855}"/>
              </c:ext>
            </c:extLst>
          </c:dPt>
          <c:dPt>
            <c:idx val="9"/>
            <c:invertIfNegative val="0"/>
            <c:bubble3D val="0"/>
            <c:extLst>
              <c:ext xmlns:c16="http://schemas.microsoft.com/office/drawing/2014/chart" uri="{C3380CC4-5D6E-409C-BE32-E72D297353CC}">
                <c16:uniqueId val="{0000000B-A017-460A-975C-676971E6B855}"/>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A017-460A-975C-676971E6B855}"/>
              </c:ext>
            </c:extLst>
          </c:dPt>
          <c:dPt>
            <c:idx val="11"/>
            <c:invertIfNegative val="0"/>
            <c:bubble3D val="0"/>
            <c:extLst>
              <c:ext xmlns:c16="http://schemas.microsoft.com/office/drawing/2014/chart" uri="{C3380CC4-5D6E-409C-BE32-E72D297353CC}">
                <c16:uniqueId val="{0000000E-A017-460A-975C-676971E6B855}"/>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A017-460A-975C-676971E6B855}"/>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A017-460A-975C-676971E6B855}"/>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A017-460A-975C-676971E6B855}"/>
              </c:ext>
            </c:extLst>
          </c:dPt>
          <c:dPt>
            <c:idx val="1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A017-460A-975C-676971E6B855}"/>
              </c:ext>
            </c:extLst>
          </c:dPt>
          <c:dPt>
            <c:idx val="16"/>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A017-460A-975C-676971E6B855}"/>
              </c:ext>
            </c:extLst>
          </c:dPt>
          <c:dPt>
            <c:idx val="17"/>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A017-460A-975C-676971E6B855}"/>
              </c:ext>
            </c:extLst>
          </c:dPt>
          <c:dPt>
            <c:idx val="18"/>
            <c:invertIfNegative val="0"/>
            <c:bubble3D val="0"/>
            <c:extLst>
              <c:ext xmlns:c16="http://schemas.microsoft.com/office/drawing/2014/chart" uri="{C3380CC4-5D6E-409C-BE32-E72D297353CC}">
                <c16:uniqueId val="{0000001B-A017-460A-975C-676971E6B855}"/>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DOTACIÓN</c:v>
                </c:pt>
                <c:pt idx="1">
                  <c:v>CARTERA</c:v>
                </c:pt>
                <c:pt idx="2">
                  <c:v>FINANCIERO</c:v>
                </c:pt>
                <c:pt idx="3">
                  <c:v>FACTURACIÓN</c:v>
                </c:pt>
                <c:pt idx="4">
                  <c:v>ATENCIÓN AL USUARIO</c:v>
                </c:pt>
                <c:pt idx="5">
                  <c:v>CORRECTA APLICACIÓN DEL DCM</c:v>
                </c:pt>
                <c:pt idx="6">
                  <c:v>CARÁCTER AMBIENTAL </c:v>
                </c:pt>
                <c:pt idx="7">
                  <c:v>PAGINA WEB</c:v>
                </c:pt>
                <c:pt idx="8">
                  <c:v>CATASTRO</c:v>
                </c:pt>
                <c:pt idx="9">
                  <c:v>CARACTERISTICAS DE LAS BASES DE OPERACIÓN </c:v>
                </c:pt>
                <c:pt idx="10">
                  <c:v>PUNTOS CRITICOS Y ARROJOS CLANDESTINOS</c:v>
                </c:pt>
                <c:pt idx="11">
                  <c:v>SIGAB</c:v>
                </c:pt>
                <c:pt idx="12">
                  <c:v>CLUS</c:v>
                </c:pt>
                <c:pt idx="13">
                  <c:v>DERRAME DE LIXIVIADOS</c:v>
                </c:pt>
                <c:pt idx="14">
                  <c:v>VEHÍCULOS</c:v>
                </c:pt>
                <c:pt idx="15">
                  <c:v>INFORMACIÓN</c:v>
                </c:pt>
                <c:pt idx="16">
                  <c:v>BARRIDO Y LIMPIEZA</c:v>
                </c:pt>
                <c:pt idx="17">
                  <c:v>CONTENERIZACIÓN</c:v>
                </c:pt>
                <c:pt idx="18">
                  <c:v>RECOLECCIÓN Y TRANSPORTE</c:v>
                </c:pt>
              </c:strCache>
            </c:strRef>
          </c:cat>
          <c:val>
            <c:numRef>
              <c:f>'Graf Tipol'!$B$4:$B$23</c:f>
              <c:numCache>
                <c:formatCode>General</c:formatCode>
                <c:ptCount val="19"/>
                <c:pt idx="0">
                  <c:v>1</c:v>
                </c:pt>
                <c:pt idx="1">
                  <c:v>2</c:v>
                </c:pt>
                <c:pt idx="2">
                  <c:v>2</c:v>
                </c:pt>
                <c:pt idx="3">
                  <c:v>4</c:v>
                </c:pt>
                <c:pt idx="4">
                  <c:v>5</c:v>
                </c:pt>
                <c:pt idx="5">
                  <c:v>5</c:v>
                </c:pt>
                <c:pt idx="6">
                  <c:v>6</c:v>
                </c:pt>
                <c:pt idx="7">
                  <c:v>8</c:v>
                </c:pt>
                <c:pt idx="8">
                  <c:v>8</c:v>
                </c:pt>
                <c:pt idx="9">
                  <c:v>9</c:v>
                </c:pt>
                <c:pt idx="10">
                  <c:v>19</c:v>
                </c:pt>
                <c:pt idx="11">
                  <c:v>40</c:v>
                </c:pt>
                <c:pt idx="12">
                  <c:v>57</c:v>
                </c:pt>
                <c:pt idx="13">
                  <c:v>99</c:v>
                </c:pt>
                <c:pt idx="14">
                  <c:v>129</c:v>
                </c:pt>
                <c:pt idx="15">
                  <c:v>184</c:v>
                </c:pt>
                <c:pt idx="16">
                  <c:v>188</c:v>
                </c:pt>
                <c:pt idx="17">
                  <c:v>202</c:v>
                </c:pt>
                <c:pt idx="18">
                  <c:v>373</c:v>
                </c:pt>
              </c:numCache>
            </c:numRef>
          </c:val>
          <c:extLst>
            <c:ext xmlns:c16="http://schemas.microsoft.com/office/drawing/2014/chart" uri="{C3380CC4-5D6E-409C-BE32-E72D297353CC}">
              <c16:uniqueId val="{0000001C-A017-460A-975C-676971E6B855}"/>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AÑO'!$B$17:$B$24</c:f>
              <c:numCache>
                <c:formatCode>General</c:formatCode>
                <c:ptCount val="8"/>
                <c:pt idx="0">
                  <c:v>30</c:v>
                </c:pt>
                <c:pt idx="1">
                  <c:v>47</c:v>
                </c:pt>
                <c:pt idx="2">
                  <c:v>36</c:v>
                </c:pt>
                <c:pt idx="3">
                  <c:v>35</c:v>
                </c:pt>
                <c:pt idx="4">
                  <c:v>52</c:v>
                </c:pt>
                <c:pt idx="5">
                  <c:v>102</c:v>
                </c:pt>
                <c:pt idx="6">
                  <c:v>123</c:v>
                </c:pt>
                <c:pt idx="7">
                  <c:v>19</c:v>
                </c:pt>
              </c:numCache>
            </c:numRef>
          </c:val>
          <c:extLst>
            <c:ext xmlns:c16="http://schemas.microsoft.com/office/drawing/2014/chart" uri="{C3380CC4-5D6E-409C-BE32-E72D297353CC}">
              <c16:uniqueId val="{00000000-6737-40CA-A399-9994F1274A3F}"/>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AÑO'!$C$17:$C$24</c:f>
              <c:numCache>
                <c:formatCode>General</c:formatCode>
                <c:ptCount val="8"/>
                <c:pt idx="0">
                  <c:v>24</c:v>
                </c:pt>
                <c:pt idx="1">
                  <c:v>33</c:v>
                </c:pt>
                <c:pt idx="2">
                  <c:v>29</c:v>
                </c:pt>
                <c:pt idx="3">
                  <c:v>24</c:v>
                </c:pt>
                <c:pt idx="4">
                  <c:v>22</c:v>
                </c:pt>
                <c:pt idx="5">
                  <c:v>35</c:v>
                </c:pt>
                <c:pt idx="6">
                  <c:v>69</c:v>
                </c:pt>
                <c:pt idx="7">
                  <c:v>9</c:v>
                </c:pt>
              </c:numCache>
            </c:numRef>
          </c:val>
          <c:extLst>
            <c:ext xmlns:c16="http://schemas.microsoft.com/office/drawing/2014/chart" uri="{C3380CC4-5D6E-409C-BE32-E72D297353CC}">
              <c16:uniqueId val="{00000001-6737-40CA-A399-9994F1274A3F}"/>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AÑO'!$D$17:$D$24</c:f>
              <c:numCache>
                <c:formatCode>General</c:formatCode>
                <c:ptCount val="8"/>
                <c:pt idx="0">
                  <c:v>14</c:v>
                </c:pt>
                <c:pt idx="1">
                  <c:v>23</c:v>
                </c:pt>
                <c:pt idx="2">
                  <c:v>22</c:v>
                </c:pt>
                <c:pt idx="3">
                  <c:v>23</c:v>
                </c:pt>
                <c:pt idx="4">
                  <c:v>24</c:v>
                </c:pt>
                <c:pt idx="5">
                  <c:v>34</c:v>
                </c:pt>
                <c:pt idx="6">
                  <c:v>55</c:v>
                </c:pt>
                <c:pt idx="7">
                  <c:v>5</c:v>
                </c:pt>
              </c:numCache>
            </c:numRef>
          </c:val>
          <c:extLst>
            <c:ext xmlns:c16="http://schemas.microsoft.com/office/drawing/2014/chart" uri="{C3380CC4-5D6E-409C-BE32-E72D297353CC}">
              <c16:uniqueId val="{00000002-6737-40CA-A399-9994F1274A3F}"/>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AÑO'!$E$17:$E$24</c:f>
              <c:numCache>
                <c:formatCode>General</c:formatCode>
                <c:ptCount val="8"/>
                <c:pt idx="0">
                  <c:v>18</c:v>
                </c:pt>
                <c:pt idx="1">
                  <c:v>35</c:v>
                </c:pt>
                <c:pt idx="2">
                  <c:v>48</c:v>
                </c:pt>
                <c:pt idx="3">
                  <c:v>30</c:v>
                </c:pt>
                <c:pt idx="4">
                  <c:v>16</c:v>
                </c:pt>
                <c:pt idx="5">
                  <c:v>36</c:v>
                </c:pt>
                <c:pt idx="6">
                  <c:v>52</c:v>
                </c:pt>
                <c:pt idx="7">
                  <c:v>10</c:v>
                </c:pt>
              </c:numCache>
            </c:numRef>
          </c:val>
          <c:extLst>
            <c:ext xmlns:c16="http://schemas.microsoft.com/office/drawing/2014/chart" uri="{C3380CC4-5D6E-409C-BE32-E72D297353CC}">
              <c16:uniqueId val="{00000003-6737-40CA-A399-9994F1274A3F}"/>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AÑO'!$F$17:$F$24</c:f>
              <c:numCache>
                <c:formatCode>General</c:formatCode>
                <c:ptCount val="8"/>
                <c:pt idx="0">
                  <c:v>29</c:v>
                </c:pt>
                <c:pt idx="1">
                  <c:v>26</c:v>
                </c:pt>
                <c:pt idx="2">
                  <c:v>24</c:v>
                </c:pt>
                <c:pt idx="3">
                  <c:v>15</c:v>
                </c:pt>
                <c:pt idx="4">
                  <c:v>24</c:v>
                </c:pt>
                <c:pt idx="5">
                  <c:v>32</c:v>
                </c:pt>
                <c:pt idx="6">
                  <c:v>46</c:v>
                </c:pt>
                <c:pt idx="7">
                  <c:v>11</c:v>
                </c:pt>
              </c:numCache>
            </c:numRef>
          </c:val>
          <c:extLst>
            <c:ext xmlns:c16="http://schemas.microsoft.com/office/drawing/2014/chart" uri="{C3380CC4-5D6E-409C-BE32-E72D297353CC}">
              <c16:uniqueId val="{00000004-6737-40CA-A399-9994F1274A3F}"/>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ESTADO</a:t>
            </a:r>
            <a:r>
              <a:rPr lang="es-CO" b="1" baseline="0">
                <a:solidFill>
                  <a:sysClr val="windowText" lastClr="000000"/>
                </a:solidFill>
              </a:rPr>
              <a:t> DE INFORMES DE INCUMPLIMIENTO POR CONCEPTO DE MULTAS - ENERO</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16</c:v>
                </c:pt>
                <c:pt idx="1">
                  <c:v>1</c:v>
                </c:pt>
                <c:pt idx="2">
                  <c:v>5</c:v>
                </c:pt>
                <c:pt idx="3">
                  <c:v>2</c:v>
                </c:pt>
                <c:pt idx="4">
                  <c:v>20</c:v>
                </c:pt>
              </c:numCache>
            </c:numRef>
          </c:val>
          <c:extLst>
            <c:ext xmlns:c16="http://schemas.microsoft.com/office/drawing/2014/chart" uri="{C3380CC4-5D6E-409C-BE32-E72D297353CC}">
              <c16:uniqueId val="{00000000-A84C-434A-AA2B-FD1B88BEF3E0}"/>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A84C-434A-AA2B-FD1B88BEF3E0}"/>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A84C-434A-AA2B-FD1B88BEF3E0}"/>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A84C-434A-AA2B-FD1B88BEF3E0}"/>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ysClr val="windowText" lastClr="000000"/>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794267221451687E-2"/>
          <c:y val="0.11746637925359052"/>
          <c:w val="0.95931576514100791"/>
          <c:h val="0.73661628957831671"/>
        </c:manualLayout>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Hoja5!$O$5:$O$12</c:f>
              <c:numCache>
                <c:formatCode>General</c:formatCode>
                <c:ptCount val="8"/>
                <c:pt idx="0">
                  <c:v>1</c:v>
                </c:pt>
                <c:pt idx="1">
                  <c:v>9</c:v>
                </c:pt>
                <c:pt idx="2">
                  <c:v>3</c:v>
                </c:pt>
                <c:pt idx="3">
                  <c:v>4</c:v>
                </c:pt>
                <c:pt idx="4">
                  <c:v>11</c:v>
                </c:pt>
                <c:pt idx="5">
                  <c:v>13</c:v>
                </c:pt>
                <c:pt idx="6">
                  <c:v>7</c:v>
                </c:pt>
              </c:numCache>
            </c:numRef>
          </c:val>
          <c:extLst>
            <c:ext xmlns:c16="http://schemas.microsoft.com/office/drawing/2014/chart" uri="{C3380CC4-5D6E-409C-BE32-E72D297353CC}">
              <c16:uniqueId val="{00000000-8B16-4283-B8E8-0A2FE6308B6A}"/>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Hoja5!$P$5:$P$12</c:f>
              <c:numCache>
                <c:formatCode>General</c:formatCode>
                <c:ptCount val="8"/>
                <c:pt idx="4">
                  <c:v>1</c:v>
                </c:pt>
                <c:pt idx="7">
                  <c:v>1</c:v>
                </c:pt>
              </c:numCache>
            </c:numRef>
          </c:val>
          <c:extLst>
            <c:ext xmlns:c16="http://schemas.microsoft.com/office/drawing/2014/chart" uri="{C3380CC4-5D6E-409C-BE32-E72D297353CC}">
              <c16:uniqueId val="{00000001-8B16-4283-B8E8-0A2FE6308B6A}"/>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Hoja5!$Q$5:$Q$12</c:f>
              <c:numCache>
                <c:formatCode>General</c:formatCode>
                <c:ptCount val="8"/>
                <c:pt idx="4">
                  <c:v>2</c:v>
                </c:pt>
                <c:pt idx="6">
                  <c:v>2</c:v>
                </c:pt>
                <c:pt idx="7">
                  <c:v>1</c:v>
                </c:pt>
              </c:numCache>
            </c:numRef>
          </c:val>
          <c:extLst>
            <c:ext xmlns:c16="http://schemas.microsoft.com/office/drawing/2014/chart" uri="{C3380CC4-5D6E-409C-BE32-E72D297353CC}">
              <c16:uniqueId val="{00000002-8B16-4283-B8E8-0A2FE6308B6A}"/>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Hoja5!$R$5:$R$12</c:f>
              <c:numCache>
                <c:formatCode>General</c:formatCode>
                <c:ptCount val="8"/>
                <c:pt idx="1">
                  <c:v>2</c:v>
                </c:pt>
                <c:pt idx="2">
                  <c:v>2</c:v>
                </c:pt>
                <c:pt idx="3">
                  <c:v>2</c:v>
                </c:pt>
                <c:pt idx="4">
                  <c:v>1</c:v>
                </c:pt>
                <c:pt idx="5">
                  <c:v>1</c:v>
                </c:pt>
                <c:pt idx="6">
                  <c:v>1</c:v>
                </c:pt>
              </c:numCache>
            </c:numRef>
          </c:val>
          <c:extLst>
            <c:ext xmlns:c16="http://schemas.microsoft.com/office/drawing/2014/chart" uri="{C3380CC4-5D6E-409C-BE32-E72D297353CC}">
              <c16:uniqueId val="{00000003-8B16-4283-B8E8-0A2FE6308B6A}"/>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Hoja5!$S$5:$S$12</c:f>
              <c:numCache>
                <c:formatCode>General</c:formatCode>
                <c:ptCount val="8"/>
                <c:pt idx="1">
                  <c:v>1</c:v>
                </c:pt>
                <c:pt idx="3">
                  <c:v>4</c:v>
                </c:pt>
                <c:pt idx="4">
                  <c:v>3</c:v>
                </c:pt>
                <c:pt idx="5">
                  <c:v>6</c:v>
                </c:pt>
                <c:pt idx="6">
                  <c:v>10</c:v>
                </c:pt>
              </c:numCache>
            </c:numRef>
          </c:val>
          <c:extLst>
            <c:ext xmlns:c16="http://schemas.microsoft.com/office/drawing/2014/chart" uri="{C3380CC4-5D6E-409C-BE32-E72D297353CC}">
              <c16:uniqueId val="{00000004-8B16-4283-B8E8-0A2FE6308B6A}"/>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dLbl>
              <c:idx val="0"/>
              <c:layout>
                <c:manualLayout>
                  <c:x val="-1.8492834026814616E-2"/>
                  <c:y val="-0.281868637195188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B16-4283-B8E8-0A2FE6308B6A}"/>
                </c:ext>
              </c:extLst>
            </c:dLbl>
            <c:dLbl>
              <c:idx val="7"/>
              <c:layout>
                <c:manualLayout>
                  <c:x val="-1.6643550624133148E-2"/>
                  <c:y val="-0.1995249903741224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B16-4283-B8E8-0A2FE6308B6A}"/>
                </c:ext>
              </c:extLst>
            </c:dLbl>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Hoja5!$T$5:$T$12</c:f>
              <c:numCache>
                <c:formatCode>General</c:formatCode>
                <c:ptCount val="8"/>
                <c:pt idx="0">
                  <c:v>1</c:v>
                </c:pt>
                <c:pt idx="1">
                  <c:v>12</c:v>
                </c:pt>
                <c:pt idx="2">
                  <c:v>5</c:v>
                </c:pt>
                <c:pt idx="3">
                  <c:v>10</c:v>
                </c:pt>
                <c:pt idx="4">
                  <c:v>18</c:v>
                </c:pt>
                <c:pt idx="5">
                  <c:v>20</c:v>
                </c:pt>
                <c:pt idx="6">
                  <c:v>20</c:v>
                </c:pt>
                <c:pt idx="7">
                  <c:v>2</c:v>
                </c:pt>
              </c:numCache>
            </c:numRef>
          </c:val>
          <c:smooth val="0"/>
          <c:extLst>
            <c:ext xmlns:c16="http://schemas.microsoft.com/office/drawing/2014/chart" uri="{C3380CC4-5D6E-409C-BE32-E72D297353CC}">
              <c16:uniqueId val="{00000007-8B16-4283-B8E8-0A2FE6308B6A}"/>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dirty="0">
                <a:solidFill>
                  <a:sysClr val="windowText" lastClr="000000"/>
                </a:solidFill>
              </a:rPr>
              <a:t>PENAL</a:t>
            </a:r>
            <a:r>
              <a:rPr lang="es-CO" b="1" baseline="0" dirty="0">
                <a:solidFill>
                  <a:sysClr val="windowText" lastClr="000000"/>
                </a:solidFill>
              </a:rPr>
              <a:t> PECUNIARIA ENERO</a:t>
            </a:r>
            <a:endParaRPr lang="es-CO"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34</c:v>
                </c:pt>
                <c:pt idx="1">
                  <c:v>12</c:v>
                </c:pt>
                <c:pt idx="2">
                  <c:v>15</c:v>
                </c:pt>
                <c:pt idx="3">
                  <c:v>24</c:v>
                </c:pt>
                <c:pt idx="4">
                  <c:v>23</c:v>
                </c:pt>
              </c:numCache>
            </c:numRef>
          </c:val>
          <c:extLst>
            <c:ext xmlns:c16="http://schemas.microsoft.com/office/drawing/2014/chart" uri="{C3380CC4-5D6E-409C-BE32-E72D297353CC}">
              <c16:uniqueId val="{00000000-FFA6-4184-BFB2-9E94646FCFD8}"/>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FFA6-4184-BFB2-9E94646FCFD8}"/>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FFA6-4184-BFB2-9E94646FCFD8}"/>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ysClr val="windowText" lastClr="000000"/>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enero de 2025</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2614264.2701820401</c:v>
                </c:pt>
                <c:pt idx="1">
                  <c:v>2275409.4517331803</c:v>
                </c:pt>
                <c:pt idx="2">
                  <c:v>1350604.9504273203</c:v>
                </c:pt>
                <c:pt idx="3">
                  <c:v>1186050.7656841699</c:v>
                </c:pt>
                <c:pt idx="4">
                  <c:v>1203561.1580260901</c:v>
                </c:pt>
              </c:numCache>
            </c:numRef>
          </c:val>
          <c:extLst>
            <c:ext xmlns:c16="http://schemas.microsoft.com/office/drawing/2014/chart" uri="{C3380CC4-5D6E-409C-BE32-E72D297353CC}">
              <c16:uniqueId val="{00000000-3112-4745-A951-DD568067278D}"/>
            </c:ext>
          </c:extLst>
        </c:ser>
        <c:ser>
          <c:idx val="1"/>
          <c:order val="1"/>
          <c:tx>
            <c:strRef>
              <c:f>Grafica1!$E$29</c:f>
              <c:strCache>
                <c:ptCount val="1"/>
                <c:pt idx="0">
                  <c:v>vr. total recaudo a enero de 2025</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1460038.439422</c:v>
                </c:pt>
                <c:pt idx="1">
                  <c:v>1432887.076682</c:v>
                </c:pt>
                <c:pt idx="2">
                  <c:v>1020761.681352</c:v>
                </c:pt>
                <c:pt idx="3">
                  <c:v>780985.80888799997</c:v>
                </c:pt>
                <c:pt idx="4">
                  <c:v>896716.53490299999</c:v>
                </c:pt>
              </c:numCache>
            </c:numRef>
          </c:val>
          <c:extLst>
            <c:ext xmlns:c16="http://schemas.microsoft.com/office/drawing/2014/chart" uri="{C3380CC4-5D6E-409C-BE32-E72D297353CC}">
              <c16:uniqueId val="{00000001-3112-4745-A951-DD568067278D}"/>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0.55848923005795914</c:v>
                </c:pt>
                <c:pt idx="1">
                  <c:v>0.62972713574278649</c:v>
                </c:pt>
                <c:pt idx="2">
                  <c:v>0.75578108982129777</c:v>
                </c:pt>
                <c:pt idx="3">
                  <c:v>0.65847586923270574</c:v>
                </c:pt>
                <c:pt idx="4">
                  <c:v>0.74505273697405372</c:v>
                </c:pt>
              </c:numCache>
            </c:numRef>
          </c:val>
          <c:extLst>
            <c:ext xmlns:c16="http://schemas.microsoft.com/office/drawing/2014/chart" uri="{C3380CC4-5D6E-409C-BE32-E72D297353CC}">
              <c16:uniqueId val="{00000002-3112-4745-A951-DD568067278D}"/>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480349344978166E-2"/>
          <c:y val="0.11746637925359052"/>
          <c:w val="0.97438136826783117"/>
          <c:h val="0.73661628957831671"/>
        </c:manualLayout>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Hoja5!$M$22:$M$26</c:f>
              <c:numCache>
                <c:formatCode>General</c:formatCode>
                <c:ptCount val="5"/>
                <c:pt idx="0">
                  <c:v>7</c:v>
                </c:pt>
                <c:pt idx="1">
                  <c:v>14</c:v>
                </c:pt>
                <c:pt idx="2">
                  <c:v>7</c:v>
                </c:pt>
                <c:pt idx="3">
                  <c:v>14</c:v>
                </c:pt>
              </c:numCache>
            </c:numRef>
          </c:val>
          <c:extLst>
            <c:ext xmlns:c16="http://schemas.microsoft.com/office/drawing/2014/chart" uri="{C3380CC4-5D6E-409C-BE32-E72D297353CC}">
              <c16:uniqueId val="{00000000-0659-485D-988F-708D4F3A95B1}"/>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Hoja5!$N$22:$N$26</c:f>
              <c:numCache>
                <c:formatCode>General</c:formatCode>
                <c:ptCount val="5"/>
                <c:pt idx="1">
                  <c:v>1</c:v>
                </c:pt>
                <c:pt idx="2">
                  <c:v>1</c:v>
                </c:pt>
                <c:pt idx="3">
                  <c:v>9</c:v>
                </c:pt>
                <c:pt idx="4">
                  <c:v>1</c:v>
                </c:pt>
              </c:numCache>
            </c:numRef>
          </c:val>
          <c:extLst>
            <c:ext xmlns:c16="http://schemas.microsoft.com/office/drawing/2014/chart" uri="{C3380CC4-5D6E-409C-BE32-E72D297353CC}">
              <c16:uniqueId val="{00000001-0659-485D-988F-708D4F3A95B1}"/>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Hoja5!$O$22:$O$26</c:f>
              <c:numCache>
                <c:formatCode>General</c:formatCode>
                <c:ptCount val="5"/>
                <c:pt idx="0">
                  <c:v>3</c:v>
                </c:pt>
                <c:pt idx="1">
                  <c:v>9</c:v>
                </c:pt>
                <c:pt idx="2">
                  <c:v>12</c:v>
                </c:pt>
                <c:pt idx="3">
                  <c:v>7</c:v>
                </c:pt>
              </c:numCache>
            </c:numRef>
          </c:val>
          <c:extLst>
            <c:ext xmlns:c16="http://schemas.microsoft.com/office/drawing/2014/chart" uri="{C3380CC4-5D6E-409C-BE32-E72D297353CC}">
              <c16:uniqueId val="{00000002-0659-485D-988F-708D4F3A95B1}"/>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Hoja5!$P$22:$P$26</c:f>
              <c:numCache>
                <c:formatCode>General</c:formatCode>
                <c:ptCount val="5"/>
                <c:pt idx="0">
                  <c:v>1</c:v>
                </c:pt>
                <c:pt idx="1">
                  <c:v>3</c:v>
                </c:pt>
                <c:pt idx="2">
                  <c:v>10</c:v>
                </c:pt>
                <c:pt idx="3">
                  <c:v>10</c:v>
                </c:pt>
              </c:numCache>
            </c:numRef>
          </c:val>
          <c:extLst>
            <c:ext xmlns:c16="http://schemas.microsoft.com/office/drawing/2014/chart" uri="{C3380CC4-5D6E-409C-BE32-E72D297353CC}">
              <c16:uniqueId val="{00000003-0659-485D-988F-708D4F3A95B1}"/>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Hoja5!$Q$22:$Q$26</c:f>
              <c:numCache>
                <c:formatCode>General</c:formatCode>
                <c:ptCount val="5"/>
                <c:pt idx="1">
                  <c:v>7</c:v>
                </c:pt>
                <c:pt idx="2">
                  <c:v>9</c:v>
                </c:pt>
                <c:pt idx="3">
                  <c:v>7</c:v>
                </c:pt>
              </c:numCache>
            </c:numRef>
          </c:val>
          <c:extLst>
            <c:ext xmlns:c16="http://schemas.microsoft.com/office/drawing/2014/chart" uri="{C3380CC4-5D6E-409C-BE32-E72D297353CC}">
              <c16:uniqueId val="{00000004-0659-485D-988F-708D4F3A95B1}"/>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dLbl>
              <c:idx val="4"/>
              <c:layout>
                <c:manualLayout>
                  <c:x val="-1.2553129548762736E-2"/>
                  <c:y val="-0.140910627966316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659-485D-988F-708D4F3A95B1}"/>
                </c:ext>
              </c:extLst>
            </c:dLbl>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Hoja5!$R$22:$R$26</c:f>
              <c:numCache>
                <c:formatCode>General</c:formatCode>
                <c:ptCount val="5"/>
                <c:pt idx="0">
                  <c:v>11</c:v>
                </c:pt>
                <c:pt idx="1">
                  <c:v>34</c:v>
                </c:pt>
                <c:pt idx="2">
                  <c:v>39</c:v>
                </c:pt>
                <c:pt idx="3">
                  <c:v>47</c:v>
                </c:pt>
                <c:pt idx="4">
                  <c:v>1</c:v>
                </c:pt>
              </c:numCache>
            </c:numRef>
          </c:val>
          <c:smooth val="0"/>
          <c:extLst>
            <c:ext xmlns:c16="http://schemas.microsoft.com/office/drawing/2014/chart" uri="{C3380CC4-5D6E-409C-BE32-E72D297353CC}">
              <c16:uniqueId val="{00000006-0659-485D-988F-708D4F3A95B1}"/>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Arial" panose="020B0604020202020204" pitchFamily="34" charset="0"/>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6B17-43E3-91FB-BFAB6A4EAFA1}"/>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6B17-43E3-91FB-BFAB6A4EAFA1}"/>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6B17-43E3-91FB-BFAB6A4EAFA1}"/>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6B17-43E3-91FB-BFAB6A4EAFA1}"/>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6B17-43E3-91FB-BFAB6A4EAFA1}"/>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6B17-43E3-91FB-BFAB6A4EAFA1}"/>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476433.77426126006</c:v>
                </c:pt>
                <c:pt idx="1">
                  <c:v>477238.90928694</c:v>
                </c:pt>
                <c:pt idx="2">
                  <c:v>290141.00450378004</c:v>
                </c:pt>
                <c:pt idx="3">
                  <c:v>253876.57174411998</c:v>
                </c:pt>
                <c:pt idx="4">
                  <c:v>242493.48364612</c:v>
                </c:pt>
              </c:numCache>
            </c:numRef>
          </c:val>
          <c:extLst>
            <c:ext xmlns:c16="http://schemas.microsoft.com/office/drawing/2014/chart" uri="{C3380CC4-5D6E-409C-BE32-E72D297353CC}">
              <c16:uniqueId val="{00000006-6B17-43E3-91FB-BFAB6A4EAFA1}"/>
            </c:ext>
          </c:extLst>
        </c:ser>
        <c:ser>
          <c:idx val="7"/>
          <c:order val="7"/>
          <c:tx>
            <c:strRef>
              <c:f>Grafica2!$R$13</c:f>
              <c:strCache>
                <c:ptCount val="1"/>
                <c:pt idx="0">
                  <c:v> 2.025 </c:v>
                </c:pt>
              </c:strCache>
            </c:strRef>
          </c:tx>
          <c:spPr>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Grafica2!$R$14:$R$18</c:f>
              <c:numCache>
                <c:formatCode>_(* #,##0_);_(* \(#,##0\);_(* "-"_);_(@_)</c:formatCode>
                <c:ptCount val="5"/>
                <c:pt idx="0">
                  <c:v>41434.104961999998</c:v>
                </c:pt>
                <c:pt idx="1">
                  <c:v>52829.165233</c:v>
                </c:pt>
                <c:pt idx="2">
                  <c:v>26776.716300249998</c:v>
                </c:pt>
                <c:pt idx="3">
                  <c:v>22829.649116000001</c:v>
                </c:pt>
                <c:pt idx="4">
                  <c:v>20907.589940000002</c:v>
                </c:pt>
              </c:numCache>
            </c:numRef>
          </c:val>
          <c:extLst>
            <c:ext xmlns:c16="http://schemas.microsoft.com/office/drawing/2014/chart" uri="{C3380CC4-5D6E-409C-BE32-E72D297353CC}">
              <c16:uniqueId val="{00000007-6B17-43E3-91FB-BFAB6A4EAFA1}"/>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CO"/>
          </a:p>
        </c:tx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diciembre 2024 final.xlsx]Grafica3b (2)!TablaDinámica1</c:name>
    <c:fmtId val="228"/>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ago-24</c:v>
                  </c:pt>
                  <c:pt idx="1">
                    <c:v>sep-24</c:v>
                  </c:pt>
                  <c:pt idx="2">
                    <c:v>oct-24</c:v>
                  </c:pt>
                  <c:pt idx="3">
                    <c:v>nov-24</c:v>
                  </c:pt>
                  <c:pt idx="4">
                    <c:v>dic-24</c:v>
                  </c:pt>
                  <c:pt idx="5">
                    <c:v>ene-25</c:v>
                  </c:pt>
                  <c:pt idx="6">
                    <c:v>ago-24</c:v>
                  </c:pt>
                  <c:pt idx="7">
                    <c:v>sep-24</c:v>
                  </c:pt>
                  <c:pt idx="8">
                    <c:v>oct-24</c:v>
                  </c:pt>
                  <c:pt idx="9">
                    <c:v>nov-24</c:v>
                  </c:pt>
                  <c:pt idx="10">
                    <c:v>dic-24</c:v>
                  </c:pt>
                  <c:pt idx="11">
                    <c:v>ene-25</c:v>
                  </c:pt>
                  <c:pt idx="12">
                    <c:v>ago-24</c:v>
                  </c:pt>
                  <c:pt idx="13">
                    <c:v>sep-24</c:v>
                  </c:pt>
                  <c:pt idx="14">
                    <c:v>oct-24</c:v>
                  </c:pt>
                  <c:pt idx="15">
                    <c:v>nov-24</c:v>
                  </c:pt>
                  <c:pt idx="16">
                    <c:v>dic-24</c:v>
                  </c:pt>
                  <c:pt idx="17">
                    <c:v>ene-25</c:v>
                  </c:pt>
                  <c:pt idx="18">
                    <c:v>ago-24</c:v>
                  </c:pt>
                  <c:pt idx="19">
                    <c:v>sep-24</c:v>
                  </c:pt>
                  <c:pt idx="20">
                    <c:v>oct-24</c:v>
                  </c:pt>
                  <c:pt idx="21">
                    <c:v>nov-24</c:v>
                  </c:pt>
                  <c:pt idx="22">
                    <c:v>dic-24</c:v>
                  </c:pt>
                  <c:pt idx="23">
                    <c:v>ene-25</c:v>
                  </c:pt>
                  <c:pt idx="24">
                    <c:v>ago-24</c:v>
                  </c:pt>
                  <c:pt idx="25">
                    <c:v>sep-24</c:v>
                  </c:pt>
                  <c:pt idx="26">
                    <c:v>oct-24</c:v>
                  </c:pt>
                  <c:pt idx="27">
                    <c:v>nov-24</c:v>
                  </c:pt>
                  <c:pt idx="28">
                    <c:v>dic-24</c:v>
                  </c:pt>
                  <c:pt idx="29">
                    <c:v>ene-25</c:v>
                  </c:pt>
                </c:lvl>
                <c:lvl>
                  <c:pt idx="0">
                    <c:v>ASE1</c:v>
                  </c:pt>
                  <c:pt idx="6">
                    <c:v>ASE2</c:v>
                  </c:pt>
                  <c:pt idx="12">
                    <c:v>ASE3</c:v>
                  </c:pt>
                  <c:pt idx="18">
                    <c:v>ASE4</c:v>
                  </c:pt>
                  <c:pt idx="24">
                    <c:v>ASE5</c:v>
                  </c:pt>
                </c:lvl>
              </c:multiLvlStrCache>
            </c:multiLvlStrRef>
          </c:cat>
          <c:val>
            <c:numRef>
              <c:f>'Grafica3b (2)'!$B$4:$B$44</c:f>
              <c:numCache>
                <c:formatCode>"$"\ #,##0</c:formatCode>
                <c:ptCount val="30"/>
                <c:pt idx="0">
                  <c:v>41685.778974109999</c:v>
                </c:pt>
                <c:pt idx="1">
                  <c:v>41489.381569999998</c:v>
                </c:pt>
                <c:pt idx="2">
                  <c:v>34675.950559999997</c:v>
                </c:pt>
                <c:pt idx="3">
                  <c:v>46611.376439</c:v>
                </c:pt>
                <c:pt idx="4">
                  <c:v>31168.447104999999</c:v>
                </c:pt>
                <c:pt idx="5">
                  <c:v>41434.104961999998</c:v>
                </c:pt>
                <c:pt idx="6">
                  <c:v>30138.317021999999</c:v>
                </c:pt>
                <c:pt idx="7">
                  <c:v>53504.695711</c:v>
                </c:pt>
                <c:pt idx="8">
                  <c:v>32295.258810769999</c:v>
                </c:pt>
                <c:pt idx="9">
                  <c:v>49324.051649000001</c:v>
                </c:pt>
                <c:pt idx="10">
                  <c:v>29641.35201604</c:v>
                </c:pt>
                <c:pt idx="11">
                  <c:v>52829.165233</c:v>
                </c:pt>
                <c:pt idx="12">
                  <c:v>25147.79774097</c:v>
                </c:pt>
                <c:pt idx="13">
                  <c:v>25448.41492757</c:v>
                </c:pt>
                <c:pt idx="14">
                  <c:v>23521.51077153</c:v>
                </c:pt>
                <c:pt idx="15">
                  <c:v>26433.822722010002</c:v>
                </c:pt>
                <c:pt idx="16">
                  <c:v>24312.71029684</c:v>
                </c:pt>
                <c:pt idx="17">
                  <c:v>26776.716300249998</c:v>
                </c:pt>
                <c:pt idx="18">
                  <c:v>22751.717499999999</c:v>
                </c:pt>
                <c:pt idx="19">
                  <c:v>23014.57991</c:v>
                </c:pt>
                <c:pt idx="20">
                  <c:v>23156.386743999999</c:v>
                </c:pt>
                <c:pt idx="21">
                  <c:v>19755.34707</c:v>
                </c:pt>
                <c:pt idx="22">
                  <c:v>20358.649299119999</c:v>
                </c:pt>
                <c:pt idx="23">
                  <c:v>22829.649116000001</c:v>
                </c:pt>
                <c:pt idx="24">
                  <c:v>20704.922951999997</c:v>
                </c:pt>
                <c:pt idx="25">
                  <c:v>20760.067657619998</c:v>
                </c:pt>
                <c:pt idx="26">
                  <c:v>20932.973661</c:v>
                </c:pt>
                <c:pt idx="27">
                  <c:v>21532.766344</c:v>
                </c:pt>
                <c:pt idx="28">
                  <c:v>20382.149314499999</c:v>
                </c:pt>
                <c:pt idx="29">
                  <c:v>20907.589940000002</c:v>
                </c:pt>
              </c:numCache>
            </c:numRef>
          </c:val>
          <c:extLst>
            <c:ext xmlns:c16="http://schemas.microsoft.com/office/drawing/2014/chart" uri="{C3380CC4-5D6E-409C-BE32-E72D297353CC}">
              <c16:uniqueId val="{00000000-6007-42A2-B22C-A0F21DF653BA}"/>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ago-24</c:v>
                  </c:pt>
                  <c:pt idx="1">
                    <c:v>sep-24</c:v>
                  </c:pt>
                  <c:pt idx="2">
                    <c:v>oct-24</c:v>
                  </c:pt>
                  <c:pt idx="3">
                    <c:v>nov-24</c:v>
                  </c:pt>
                  <c:pt idx="4">
                    <c:v>dic-24</c:v>
                  </c:pt>
                  <c:pt idx="5">
                    <c:v>ene-25</c:v>
                  </c:pt>
                  <c:pt idx="6">
                    <c:v>ago-24</c:v>
                  </c:pt>
                  <c:pt idx="7">
                    <c:v>sep-24</c:v>
                  </c:pt>
                  <c:pt idx="8">
                    <c:v>oct-24</c:v>
                  </c:pt>
                  <c:pt idx="9">
                    <c:v>nov-24</c:v>
                  </c:pt>
                  <c:pt idx="10">
                    <c:v>dic-24</c:v>
                  </c:pt>
                  <c:pt idx="11">
                    <c:v>ene-25</c:v>
                  </c:pt>
                  <c:pt idx="12">
                    <c:v>ago-24</c:v>
                  </c:pt>
                  <c:pt idx="13">
                    <c:v>sep-24</c:v>
                  </c:pt>
                  <c:pt idx="14">
                    <c:v>oct-24</c:v>
                  </c:pt>
                  <c:pt idx="15">
                    <c:v>nov-24</c:v>
                  </c:pt>
                  <c:pt idx="16">
                    <c:v>dic-24</c:v>
                  </c:pt>
                  <c:pt idx="17">
                    <c:v>ene-25</c:v>
                  </c:pt>
                  <c:pt idx="18">
                    <c:v>ago-24</c:v>
                  </c:pt>
                  <c:pt idx="19">
                    <c:v>sep-24</c:v>
                  </c:pt>
                  <c:pt idx="20">
                    <c:v>oct-24</c:v>
                  </c:pt>
                  <c:pt idx="21">
                    <c:v>nov-24</c:v>
                  </c:pt>
                  <c:pt idx="22">
                    <c:v>dic-24</c:v>
                  </c:pt>
                  <c:pt idx="23">
                    <c:v>ene-25</c:v>
                  </c:pt>
                  <c:pt idx="24">
                    <c:v>ago-24</c:v>
                  </c:pt>
                  <c:pt idx="25">
                    <c:v>sep-24</c:v>
                  </c:pt>
                  <c:pt idx="26">
                    <c:v>oct-24</c:v>
                  </c:pt>
                  <c:pt idx="27">
                    <c:v>nov-24</c:v>
                  </c:pt>
                  <c:pt idx="28">
                    <c:v>dic-24</c:v>
                  </c:pt>
                  <c:pt idx="29">
                    <c:v>ene-25</c:v>
                  </c:pt>
                </c:lvl>
                <c:lvl>
                  <c:pt idx="0">
                    <c:v>ASE1</c:v>
                  </c:pt>
                  <c:pt idx="6">
                    <c:v>ASE2</c:v>
                  </c:pt>
                  <c:pt idx="12">
                    <c:v>ASE3</c:v>
                  </c:pt>
                  <c:pt idx="18">
                    <c:v>ASE4</c:v>
                  </c:pt>
                  <c:pt idx="24">
                    <c:v>ASE5</c:v>
                  </c:pt>
                </c:lvl>
              </c:multiLvlStrCache>
            </c:multiLvlStrRef>
          </c:cat>
          <c:val>
            <c:numRef>
              <c:f>'Grafica3b (2)'!$C$4:$C$44</c:f>
              <c:numCache>
                <c:formatCode>"$"\ #,##0</c:formatCode>
                <c:ptCount val="30"/>
                <c:pt idx="0">
                  <c:v>25426.652440999998</c:v>
                </c:pt>
                <c:pt idx="1">
                  <c:v>26595.852035</c:v>
                </c:pt>
                <c:pt idx="2">
                  <c:v>25621.985540999998</c:v>
                </c:pt>
                <c:pt idx="3">
                  <c:v>23802.176181999999</c:v>
                </c:pt>
                <c:pt idx="4">
                  <c:v>25397.920160999998</c:v>
                </c:pt>
                <c:pt idx="5">
                  <c:v>26630.108906000001</c:v>
                </c:pt>
                <c:pt idx="6">
                  <c:v>25582.797074999999</c:v>
                </c:pt>
                <c:pt idx="7">
                  <c:v>25677.087932999999</c:v>
                </c:pt>
                <c:pt idx="8">
                  <c:v>29139.202072</c:v>
                </c:pt>
                <c:pt idx="9">
                  <c:v>19766.740361</c:v>
                </c:pt>
                <c:pt idx="10">
                  <c:v>31756.010118999999</c:v>
                </c:pt>
                <c:pt idx="11">
                  <c:v>23706.382988000001</c:v>
                </c:pt>
                <c:pt idx="12">
                  <c:v>18530.797856000001</c:v>
                </c:pt>
                <c:pt idx="13">
                  <c:v>19412.791808999998</c:v>
                </c:pt>
                <c:pt idx="14">
                  <c:v>19095.386052999998</c:v>
                </c:pt>
                <c:pt idx="15">
                  <c:v>17624.924379</c:v>
                </c:pt>
                <c:pt idx="16">
                  <c:v>18621.283334</c:v>
                </c:pt>
                <c:pt idx="17">
                  <c:v>18550.435982999999</c:v>
                </c:pt>
                <c:pt idx="18">
                  <c:v>12368.104230999999</c:v>
                </c:pt>
                <c:pt idx="19">
                  <c:v>15554.647417</c:v>
                </c:pt>
                <c:pt idx="20">
                  <c:v>13979.300284000001</c:v>
                </c:pt>
                <c:pt idx="21">
                  <c:v>12303.62291</c:v>
                </c:pt>
                <c:pt idx="22">
                  <c:v>15381.49099</c:v>
                </c:pt>
                <c:pt idx="23">
                  <c:v>14691.412329000001</c:v>
                </c:pt>
                <c:pt idx="24">
                  <c:v>15782.640926</c:v>
                </c:pt>
                <c:pt idx="25">
                  <c:v>16728.591084</c:v>
                </c:pt>
                <c:pt idx="26">
                  <c:v>16426.719883000002</c:v>
                </c:pt>
                <c:pt idx="27">
                  <c:v>15.648980999999999</c:v>
                </c:pt>
                <c:pt idx="28">
                  <c:v>15988.936749</c:v>
                </c:pt>
                <c:pt idx="29">
                  <c:v>16064.781461999995</c:v>
                </c:pt>
              </c:numCache>
            </c:numRef>
          </c:val>
          <c:extLst>
            <c:ext xmlns:c16="http://schemas.microsoft.com/office/drawing/2014/chart" uri="{C3380CC4-5D6E-409C-BE32-E72D297353CC}">
              <c16:uniqueId val="{00000001-6007-42A2-B22C-A0F21DF653BA}"/>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diciembre 2024 final.xlsx]Grafica4!TablaDinámica4</c:name>
    <c:fmtId val="53"/>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marker>
          <c:symbol val="none"/>
        </c:marker>
        <c:dLbl>
          <c:idx val="0"/>
          <c:delete val="1"/>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5"/>
        <c:marker>
          <c:symbol val="none"/>
        </c:marker>
        <c:dLbl>
          <c:idx val="0"/>
          <c:delete val="1"/>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21"/>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2"/>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23"/>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BCE6-4924-AE54-6678829A47EE}"/>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BCE6-4924-AE54-6678829A47EE}"/>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BCE6-4924-AE54-6678829A47EE}"/>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BCE6-4924-AE54-6678829A47EE}"/>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BCE6-4924-AE54-6678829A47EE}"/>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BCE6-4924-AE54-6678829A47EE}"/>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-8986.7341800100003</c:v>
                </c:pt>
                <c:pt idx="1">
                  <c:v>-71663.634267489979</c:v>
                </c:pt>
                <c:pt idx="2">
                  <c:v>-20024.779552790002</c:v>
                </c:pt>
                <c:pt idx="3">
                  <c:v>-5802.7553091200007</c:v>
                </c:pt>
                <c:pt idx="4">
                  <c:v>-10767.823240369999</c:v>
                </c:pt>
              </c:numCache>
            </c:numRef>
          </c:val>
          <c:extLst>
            <c:ext xmlns:c16="http://schemas.microsoft.com/office/drawing/2014/chart" uri="{C3380CC4-5D6E-409C-BE32-E72D297353CC}">
              <c16:uniqueId val="{00000006-BCE6-4924-AE54-6678829A47EE}"/>
            </c:ext>
          </c:extLst>
        </c:ser>
        <c:ser>
          <c:idx val="7"/>
          <c:order val="7"/>
          <c:tx>
            <c:strRef>
              <c:f>Grafica4!$J$8:$J$9</c:f>
              <c:strCache>
                <c:ptCount val="1"/>
                <c:pt idx="0">
                  <c:v>2025</c:v>
                </c:pt>
              </c:strCache>
            </c:strRef>
          </c:tx>
          <c:spPr>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Grafica4!$J$10:$J$15</c:f>
              <c:numCache>
                <c:formatCode>#,##0</c:formatCode>
                <c:ptCount val="5"/>
                <c:pt idx="0">
                  <c:v>-851.3406172</c:v>
                </c:pt>
                <c:pt idx="1">
                  <c:v>-4794.860411220001</c:v>
                </c:pt>
                <c:pt idx="2">
                  <c:v>-1804.62280775</c:v>
                </c:pt>
                <c:pt idx="3">
                  <c:v>-1819.6707919999999</c:v>
                </c:pt>
                <c:pt idx="4">
                  <c:v>-925.91629927999998</c:v>
                </c:pt>
              </c:numCache>
            </c:numRef>
          </c:val>
          <c:extLst>
            <c:ext xmlns:c16="http://schemas.microsoft.com/office/drawing/2014/chart" uri="{C3380CC4-5D6E-409C-BE32-E72D297353CC}">
              <c16:uniqueId val="{00000007-BCE6-4924-AE54-6678829A47EE}"/>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CO"/>
          </a:p>
        </c:tx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5">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withinLinear" id="16">
  <a:schemeClr val="accent3"/>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5.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0.91962</cdr:y>
    </cdr:from>
    <cdr:to>
      <cdr:x>1</cdr:x>
      <cdr:y>0.98619</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58162" y="4521661"/>
          <a:ext cx="2795981" cy="32731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9.046</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1.635</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444</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245</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200</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245</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207</a:t>
          </a:r>
        </a:p>
      </cdr:txBody>
    </cdr:sp>
  </cdr:relSizeAnchor>
</c:userShapes>
</file>

<file path=ppt/drawings/drawing4.xml><?xml version="1.0" encoding="utf-8"?>
<c:userShapes xmlns:c="http://schemas.openxmlformats.org/drawingml/2006/chart">
  <cdr:relSizeAnchor xmlns:cdr="http://schemas.openxmlformats.org/drawingml/2006/chartDrawing">
    <cdr:from>
      <cdr:x>0.78641</cdr:x>
      <cdr:y>0.27526</cdr:y>
    </cdr:from>
    <cdr:to>
      <cdr:x>0.84864</cdr:x>
      <cdr:y>0.35211</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347285" y="1023357"/>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345</a:t>
          </a:r>
          <a:endParaRPr lang="es-CO" sz="1400" b="1">
            <a:solidFill>
              <a:schemeClr val="accent2">
                <a:lumMod val="50000"/>
              </a:schemeClr>
            </a:solidFill>
          </a:endParaRPr>
        </a:p>
      </cdr:txBody>
    </cdr:sp>
  </cdr:relSizeAnchor>
  <cdr:relSizeAnchor xmlns:cdr="http://schemas.openxmlformats.org/drawingml/2006/chartDrawing">
    <cdr:from>
      <cdr:x>0.06592</cdr:x>
      <cdr:y>0.46135</cdr:y>
    </cdr:from>
    <cdr:to>
      <cdr:x>0.12814</cdr:x>
      <cdr:y>0.5382</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532087" y="1715183"/>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0.18642</cdr:x>
      <cdr:y>0.4155</cdr:y>
    </cdr:from>
    <cdr:to>
      <cdr:x>0.24864</cdr:x>
      <cdr:y>0.49235</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504635" y="1544724"/>
          <a:ext cx="502189"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0.30319</cdr:x>
      <cdr:y>0.37774</cdr:y>
    </cdr:from>
    <cdr:to>
      <cdr:x>0.36541</cdr:x>
      <cdr:y>0.4546</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447106" y="1404339"/>
          <a:ext cx="502189" cy="2857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0.41499</cdr:x>
      <cdr:y>0.36426</cdr:y>
    </cdr:from>
    <cdr:to>
      <cdr:x>0.47721</cdr:x>
      <cdr:y>0.44111</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349472" y="1354221"/>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0.54294</cdr:x>
      <cdr:y>0.35077</cdr:y>
    </cdr:from>
    <cdr:to>
      <cdr:x>0.60517</cdr:x>
      <cdr:y>0.42762</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4382135" y="1304085"/>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0.66343</cdr:x>
      <cdr:y>0.36696</cdr:y>
    </cdr:from>
    <cdr:to>
      <cdr:x>0.72566</cdr:x>
      <cdr:y>0.44381</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5354684" y="1364254"/>
          <a:ext cx="50226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dr:relSizeAnchor xmlns:cdr="http://schemas.openxmlformats.org/drawingml/2006/chartDrawing">
    <cdr:from>
      <cdr:x>0.91064</cdr:x>
      <cdr:y>0.44247</cdr:y>
    </cdr:from>
    <cdr:to>
      <cdr:x>0.97286</cdr:x>
      <cdr:y>0.51932</cdr:y>
    </cdr:to>
    <cdr:sp macro="" textlink="">
      <cdr:nvSpPr>
        <cdr:cNvPr id="9" name="CuadroTexto 1">
          <a:extLst xmlns:a="http://schemas.openxmlformats.org/drawingml/2006/main">
            <a:ext uri="{FF2B5EF4-FFF2-40B4-BE49-F238E27FC236}">
              <a16:creationId xmlns:a16="http://schemas.microsoft.com/office/drawing/2014/main" id="{09039D83-C9A6-6D5F-9C7D-8AE595C723AC}"/>
            </a:ext>
          </a:extLst>
        </cdr:cNvPr>
        <cdr:cNvSpPr txBox="1"/>
      </cdr:nvSpPr>
      <cdr:spPr>
        <a:xfrm xmlns:a="http://schemas.openxmlformats.org/drawingml/2006/main">
          <a:off x="7349958" y="1644984"/>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54</a:t>
          </a:r>
          <a:endParaRPr lang="es-CO" sz="1400" b="1">
            <a:solidFill>
              <a:schemeClr val="accent2">
                <a:lumMod val="50000"/>
              </a:schemeClr>
            </a:solidFill>
            <a:latin typeface="+mn-lt"/>
            <a:ea typeface="+mn-ea"/>
            <a:cs typeface="+mn-cs"/>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8</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24</a:t>
          </a:r>
          <a:endParaRPr lang="es-CO" sz="1400" b="1" dirty="0">
            <a:solidFill>
              <a:schemeClr val="accent2">
                <a:lumMod val="50000"/>
              </a:schemeClr>
            </a:solidFill>
          </a:endParaRPr>
        </a:p>
      </cdr:txBody>
    </cdr:sp>
  </cdr:relSizeAnchor>
  <cdr:relSizeAnchor xmlns:cdr="http://schemas.openxmlformats.org/drawingml/2006/chartDrawing">
    <cdr:from>
      <cdr:x>0.26115</cdr:x>
      <cdr:y>0.52059</cdr:y>
    </cdr:from>
    <cdr:to>
      <cdr:x>0.3118</cdr:x>
      <cdr:y>0.59701</cdr:y>
    </cdr:to>
    <cdr:sp macro="" textlink="">
      <cdr:nvSpPr>
        <cdr:cNvPr id="4" name="CuadroTexto 1">
          <a:extLst xmlns:a="http://schemas.openxmlformats.org/drawingml/2006/main">
            <a:ext uri="{FF2B5EF4-FFF2-40B4-BE49-F238E27FC236}">
              <a16:creationId xmlns:a16="http://schemas.microsoft.com/office/drawing/2014/main" id="{7D61F22C-CBF3-492A-2E05-8E06B81EABD7}"/>
            </a:ext>
          </a:extLst>
        </cdr:cNvPr>
        <cdr:cNvSpPr txBox="1"/>
      </cdr:nvSpPr>
      <cdr:spPr>
        <a:xfrm xmlns:a="http://schemas.openxmlformats.org/drawingml/2006/main">
          <a:off x="2193925" y="1946275"/>
          <a:ext cx="425513" cy="28570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endParaRPr lang="es-CO" sz="1400" b="1">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0.1035</cdr:x>
      <cdr:y>0.29337</cdr:y>
    </cdr:from>
    <cdr:to>
      <cdr:x>0.15956</cdr:x>
      <cdr:y>0.39394</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805400" y="1060440"/>
          <a:ext cx="436255"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42</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31</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1/05/2025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129</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130</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131</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135</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137</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147</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150</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152</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156</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170</a:t>
            </a:fld>
            <a:endParaRPr lang="es-CO" altLang="es-CO"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171</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172</a:t>
            </a:fld>
            <a:endParaRPr lang="es-CO" altLang="es-CO" dirty="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173</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175</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176</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177</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225</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226</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227</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228</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229</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230</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231</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232</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234</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63218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5DE2A-4A36-401E-FD81-5C7FEC51536D}"/>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5EEBA50-79D0-E560-BF4D-21DC5372FD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9EB23F9-E65F-64C1-6F42-A69F305AA32D}"/>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5399006E-D87C-74AA-E0AE-FC95CD7A85F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704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20ED4-F0AC-9605-C6B0-B5A05B96A418}"/>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27924B45-D29F-EC9F-CF9E-0AC776EA2A8A}"/>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07D8488E-7E58-A574-3C4B-7D761BD8532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9614AF07-A51B-9A49-DA0D-A8DF22AA45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80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8FF8D-3CEB-7165-FCC3-288257C7B242}"/>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2FFF0D1-7CED-E83C-6E6D-A73D4E651D3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F48B8A9B-9623-EF38-C7BD-597C081C06D3}"/>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CB9F1F74-F463-DE9E-9989-5C6E01A374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2604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2F980-22F7-6C14-5A28-BF433EC5968C}"/>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4BC64E-7983-E718-4663-F702CD15A15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40BDC53-C4AF-D8D2-7875-A1AD25B5E259}"/>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746D66B3-4849-5425-0A81-4442D687247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0141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58</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59</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67</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68</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71</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72</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74</a:t>
            </a:fld>
            <a:endParaRPr lang="es-CO"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78</a:t>
            </a:fld>
            <a:endParaRPr lang="es-CO" altLang="es-CO"/>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81</a:t>
            </a:fld>
            <a:endParaRPr lang="es-CO" altLang="es-CO" dirty="0">
              <a:solidFill>
                <a:srgbClr val="000000"/>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84</a:t>
            </a:fld>
            <a:endParaRPr lang="es-CO" altLang="es-CO"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85</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86</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87</a:t>
            </a:fld>
            <a:endParaRPr lang="es-CO" altLang="es-CO"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90</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425299003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98</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99</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100</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118</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1/05/2025</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1/05/2025</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2.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10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24.png"/></Relationships>
</file>

<file path=ppt/slides/_rels/slide10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26.png"/><Relationship Id="rId4" Type="http://schemas.openxmlformats.org/officeDocument/2006/relationships/image" Target="../media/image125.png"/></Relationships>
</file>

<file path=ppt/slides/_rels/slide10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27.jpeg"/></Relationships>
</file>

<file path=ppt/slides/_rels/slide10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19.png"/></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26.png"/><Relationship Id="rId4" Type="http://schemas.openxmlformats.org/officeDocument/2006/relationships/image" Target="../media/image125.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28.png"/></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1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19.png"/></Relationships>
</file>

<file path=ppt/slides/_rels/slide11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26.png"/><Relationship Id="rId4" Type="http://schemas.openxmlformats.org/officeDocument/2006/relationships/image" Target="../media/image125.png"/></Relationships>
</file>

<file path=ppt/slides/_rels/slide11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29.png"/></Relationships>
</file>

<file path=ppt/slides/_rels/slide11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19.png"/></Relationships>
</file>

<file path=ppt/slides/_rels/slide11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9.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26.png"/><Relationship Id="rId4" Type="http://schemas.openxmlformats.org/officeDocument/2006/relationships/image" Target="../media/image125.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30.png"/></Relationships>
</file>

<file path=ppt/slides/_rels/slide12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2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19.png"/></Relationships>
</file>

<file path=ppt/slides/_rels/slide12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4.xml.rels><?xml version="1.0" encoding="UTF-8" standalone="yes"?>
<Relationships xmlns="http://schemas.openxmlformats.org/package/2006/relationships"><Relationship Id="rId3" Type="http://schemas.openxmlformats.org/officeDocument/2006/relationships/image" Target="../media/image119.png"/><Relationship Id="rId7" Type="http://schemas.openxmlformats.org/officeDocument/2006/relationships/chart" Target="../charts/chart37.xml"/><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26.png"/><Relationship Id="rId4" Type="http://schemas.openxmlformats.org/officeDocument/2006/relationships/image" Target="../media/image125.png"/></Relationships>
</file>

<file path=ppt/slides/_rels/slide125.xml.rels><?xml version="1.0" encoding="UTF-8" standalone="yes"?>
<Relationships xmlns="http://schemas.openxmlformats.org/package/2006/relationships"><Relationship Id="rId3" Type="http://schemas.openxmlformats.org/officeDocument/2006/relationships/image" Target="../media/image119.png"/><Relationship Id="rId7" Type="http://schemas.openxmlformats.org/officeDocument/2006/relationships/chart" Target="../charts/chart40.xm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31.png"/></Relationships>
</file>

<file path=ppt/slides/_rels/slide126.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19.png"/><Relationship Id="rId7" Type="http://schemas.openxmlformats.org/officeDocument/2006/relationships/chart" Target="../charts/chart43.xml"/><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119.png"/></Relationships>
</file>

<file path=ppt/slides/_rels/slide12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5.png"/></Relationships>
</file>

<file path=ppt/slides/_rels/slide12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0.xml"/><Relationship Id="rId1" Type="http://schemas.openxmlformats.org/officeDocument/2006/relationships/slideLayout" Target="../slideLayouts/slideLayout7.xml"/><Relationship Id="rId6" Type="http://schemas.openxmlformats.org/officeDocument/2006/relationships/chart" Target="../charts/chart47.xml"/><Relationship Id="rId5" Type="http://schemas.openxmlformats.org/officeDocument/2006/relationships/image" Target="../media/image126.png"/><Relationship Id="rId4" Type="http://schemas.openxmlformats.org/officeDocument/2006/relationships/image" Target="../media/image125.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133.png"/></Relationships>
</file>

<file path=ppt/slides/_rels/slide13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3.jpeg"/></Relationships>
</file>

<file path=ppt/slides/_rels/slide1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16.png"/><Relationship Id="rId1" Type="http://schemas.openxmlformats.org/officeDocument/2006/relationships/slideLayout" Target="../slideLayouts/slideLayout1.xml"/><Relationship Id="rId4" Type="http://schemas.openxmlformats.org/officeDocument/2006/relationships/chart" Target="../charts/chart50.xml"/></Relationships>
</file>

<file path=ppt/slides/_rels/slide133.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5.png"/><Relationship Id="rId7" Type="http://schemas.openxmlformats.org/officeDocument/2006/relationships/image" Target="../media/image125.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6.png"/><Relationship Id="rId5" Type="http://schemas.openxmlformats.org/officeDocument/2006/relationships/image" Target="../media/image135.jpeg"/><Relationship Id="rId4" Type="http://schemas.openxmlformats.org/officeDocument/2006/relationships/image" Target="../media/image134.jpeg"/></Relationships>
</file>

<file path=ppt/slides/_rels/slide134.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5.png"/><Relationship Id="rId7" Type="http://schemas.openxmlformats.org/officeDocument/2006/relationships/image" Target="../media/image125.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6.png"/><Relationship Id="rId5" Type="http://schemas.openxmlformats.org/officeDocument/2006/relationships/image" Target="../media/image10.jpeg"/><Relationship Id="rId4" Type="http://schemas.openxmlformats.org/officeDocument/2006/relationships/image" Target="../media/image4.jpeg"/></Relationships>
</file>

<file path=ppt/slides/_rels/slide135.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9.png"/><Relationship Id="rId7" Type="http://schemas.openxmlformats.org/officeDocument/2006/relationships/image" Target="../media/image116.png"/><Relationship Id="rId2" Type="http://schemas.openxmlformats.org/officeDocument/2006/relationships/notesSlide" Target="../notesSlides/notesSlide113.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6.jpeg"/><Relationship Id="rId4" Type="http://schemas.openxmlformats.org/officeDocument/2006/relationships/image" Target="../media/image5.png"/><Relationship Id="rId9" Type="http://schemas.openxmlformats.org/officeDocument/2006/relationships/image" Target="../media/image126.png"/></Relationships>
</file>

<file path=ppt/slides/_rels/slide136.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9.png"/><Relationship Id="rId7" Type="http://schemas.openxmlformats.org/officeDocument/2006/relationships/image" Target="../media/image125.png"/><Relationship Id="rId2" Type="http://schemas.openxmlformats.org/officeDocument/2006/relationships/image" Target="../media/image116.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7.jpeg"/><Relationship Id="rId4" Type="http://schemas.openxmlformats.org/officeDocument/2006/relationships/image" Target="../media/image5.png"/></Relationships>
</file>

<file path=ppt/slides/_rels/slide13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chart" Target="../charts/chart51.xml"/><Relationship Id="rId4" Type="http://schemas.openxmlformats.org/officeDocument/2006/relationships/image" Target="../media/image116.png"/></Relationships>
</file>

<file path=ppt/slides/_rels/slide13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16.png"/></Relationships>
</file>

<file path=ppt/slides/_rels/slide13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38.png"/><Relationship Id="rId4" Type="http://schemas.openxmlformats.org/officeDocument/2006/relationships/image" Target="../media/image116.png"/></Relationships>
</file>

<file path=ppt/slides/_rels/slide14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6.png"/></Relationships>
</file>

<file path=ppt/slides/_rels/slide14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16.png"/></Relationships>
</file>

<file path=ppt/slides/_rels/slide14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4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6.png"/></Relationships>
</file>

<file path=ppt/slides/_rels/slide15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29.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30.xml"/><Relationship Id="rId1" Type="http://schemas.openxmlformats.org/officeDocument/2006/relationships/slideLayout" Target="../slideLayouts/slideLayout7.xml"/><Relationship Id="rId5" Type="http://schemas.openxmlformats.org/officeDocument/2006/relationships/image" Target="../media/image127.jpeg"/><Relationship Id="rId4" Type="http://schemas.openxmlformats.org/officeDocument/2006/relationships/image" Target="../media/image116.png"/></Relationships>
</file>

<file path=ppt/slides/_rels/slide15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1.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4.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19.png"/><Relationship Id="rId7" Type="http://schemas.openxmlformats.org/officeDocument/2006/relationships/image" Target="../media/image142.jpeg"/><Relationship Id="rId2" Type="http://schemas.openxmlformats.org/officeDocument/2006/relationships/notesSlide" Target="../notesSlides/notesSlide137.xml"/><Relationship Id="rId1" Type="http://schemas.openxmlformats.org/officeDocument/2006/relationships/slideLayout" Target="../slideLayouts/slideLayout7.xml"/><Relationship Id="rId6" Type="http://schemas.openxmlformats.org/officeDocument/2006/relationships/image" Target="../media/image141.jpeg"/><Relationship Id="rId5" Type="http://schemas.openxmlformats.org/officeDocument/2006/relationships/image" Target="../media/image5.png"/><Relationship Id="rId4" Type="http://schemas.openxmlformats.org/officeDocument/2006/relationships/image" Target="../media/image140.png"/><Relationship Id="rId9" Type="http://schemas.openxmlformats.org/officeDocument/2006/relationships/image" Target="../media/image126.png"/></Relationships>
</file>

<file path=ppt/slides/_rels/slide16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16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40.png"/></Relationships>
</file>

<file path=ppt/slides/_rels/slide16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2.xml"/><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125.png"/></Relationships>
</file>

<file path=ppt/slides/_rels/slide16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3.xml"/><Relationship Id="rId1" Type="http://schemas.openxmlformats.org/officeDocument/2006/relationships/slideLayout" Target="../slideLayouts/slideLayout7.xml"/><Relationship Id="rId5" Type="http://schemas.openxmlformats.org/officeDocument/2006/relationships/image" Target="../media/image126.png"/><Relationship Id="rId4" Type="http://schemas.openxmlformats.org/officeDocument/2006/relationships/image" Target="../media/image125.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41.jpeg"/></Relationships>
</file>

<file path=ppt/slides/_rels/slide17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41.jpeg"/></Relationships>
</file>

<file path=ppt/slides/_rels/slide17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7.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4.xml.rels><?xml version="1.0" encoding="UTF-8" standalone="yes"?>
<Relationships xmlns="http://schemas.openxmlformats.org/package/2006/relationships"><Relationship Id="rId3" Type="http://schemas.openxmlformats.org/officeDocument/2006/relationships/image" Target="../media/image144.svg"/><Relationship Id="rId2" Type="http://schemas.openxmlformats.org/officeDocument/2006/relationships/image" Target="../media/image143.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6.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7.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45.png"/><Relationship Id="rId7" Type="http://schemas.openxmlformats.org/officeDocument/2006/relationships/image" Target="../media/image5.png"/><Relationship Id="rId2" Type="http://schemas.openxmlformats.org/officeDocument/2006/relationships/notesSlide" Target="../notesSlides/notesSlide150.xml"/><Relationship Id="rId1" Type="http://schemas.openxmlformats.org/officeDocument/2006/relationships/slideLayout" Target="../slideLayouts/slideLayout2.xml"/><Relationship Id="rId6" Type="http://schemas.openxmlformats.org/officeDocument/2006/relationships/image" Target="../media/image148.jpeg"/><Relationship Id="rId5" Type="http://schemas.openxmlformats.org/officeDocument/2006/relationships/image" Target="../media/image147.jpeg"/><Relationship Id="rId4" Type="http://schemas.openxmlformats.org/officeDocument/2006/relationships/image" Target="../media/image146.png"/></Relationships>
</file>

<file path=ppt/slides/_rels/slide178.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3" Type="http://schemas.openxmlformats.org/officeDocument/2006/relationships/image" Target="../media/image146.png"/><Relationship Id="rId7" Type="http://schemas.openxmlformats.org/officeDocument/2006/relationships/chart" Target="../charts/chart59.xml"/><Relationship Id="rId2" Type="http://schemas.openxmlformats.org/officeDocument/2006/relationships/image" Target="../media/image145.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8.jpeg"/><Relationship Id="rId4" Type="http://schemas.openxmlformats.org/officeDocument/2006/relationships/image" Target="../media/image147.jpeg"/></Relationships>
</file>

<file path=ppt/slides/_rels/slide201.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149.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45.png"/><Relationship Id="rId7" Type="http://schemas.openxmlformats.org/officeDocument/2006/relationships/image" Target="../media/image6.png"/><Relationship Id="rId2" Type="http://schemas.openxmlformats.org/officeDocument/2006/relationships/notesSlide" Target="../notesSlides/notesSlide158.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8.jpeg"/><Relationship Id="rId4" Type="http://schemas.openxmlformats.org/officeDocument/2006/relationships/image" Target="../media/image147.jpeg"/><Relationship Id="rId9" Type="http://schemas.openxmlformats.org/officeDocument/2006/relationships/image" Target="../media/image151.emf"/></Relationships>
</file>

<file path=ppt/slides/_rels/slide233.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8" Type="http://schemas.openxmlformats.org/officeDocument/2006/relationships/image" Target="../media/image153.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20.png"/><Relationship Id="rId2" Type="http://schemas.openxmlformats.org/officeDocument/2006/relationships/notesSlide" Target="../notesSlides/notesSlide159.xml"/><Relationship Id="rId1" Type="http://schemas.openxmlformats.org/officeDocument/2006/relationships/slideLayout" Target="../slideLayouts/slideLayout2.xml"/><Relationship Id="rId6" Type="http://schemas.openxmlformats.org/officeDocument/2006/relationships/image" Target="../media/image136.jpeg"/><Relationship Id="rId11" Type="http://schemas.openxmlformats.org/officeDocument/2006/relationships/image" Target="../media/image156.svg"/><Relationship Id="rId5" Type="http://schemas.openxmlformats.org/officeDocument/2006/relationships/image" Target="../media/image146.png"/><Relationship Id="rId10" Type="http://schemas.openxmlformats.org/officeDocument/2006/relationships/image" Target="../media/image155.svg"/><Relationship Id="rId4" Type="http://schemas.openxmlformats.org/officeDocument/2006/relationships/image" Target="../media/image5.png"/><Relationship Id="rId9" Type="http://schemas.openxmlformats.org/officeDocument/2006/relationships/image" Target="../media/image154.svg"/></Relationships>
</file>

<file path=ppt/slides/_rels/slide235.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42.png"/><Relationship Id="rId4" Type="http://schemas.openxmlformats.org/officeDocument/2006/relationships/image" Target="../media/image47.png"/><Relationship Id="rId9" Type="http://schemas.openxmlformats.org/officeDocument/2006/relationships/image" Target="../media/image50.jpeg"/></Relationships>
</file>

<file path=ppt/slides/_rels/slide3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7.png"/><Relationship Id="rId7"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7.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56.png"/><Relationship Id="rId10" Type="http://schemas.openxmlformats.org/officeDocument/2006/relationships/image" Target="../media/image59.jpeg"/><Relationship Id="rId4" Type="http://schemas.openxmlformats.org/officeDocument/2006/relationships/image" Target="../media/image55.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7.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7.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47.png"/><Relationship Id="rId7" Type="http://schemas.openxmlformats.org/officeDocument/2006/relationships/image" Target="../media/image73.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5.jpeg"/></Relationships>
</file>

<file path=ppt/slides/_rels/slide49.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47.png"/><Relationship Id="rId7" Type="http://schemas.openxmlformats.org/officeDocument/2006/relationships/image" Target="../media/image76.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78.jpe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image" Target="../media/image47.png"/><Relationship Id="rId7"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3.png"/><Relationship Id="rId5" Type="http://schemas.microsoft.com/office/2007/relationships/hdphoto" Target="../media/hdphoto1.wdp"/><Relationship Id="rId10" Type="http://schemas.openxmlformats.org/officeDocument/2006/relationships/image" Target="../media/image81.jpeg"/><Relationship Id="rId4" Type="http://schemas.openxmlformats.org/officeDocument/2006/relationships/image" Target="../media/image70.png"/><Relationship Id="rId9" Type="http://schemas.openxmlformats.org/officeDocument/2006/relationships/image" Target="../media/image80.jpeg"/></Relationships>
</file>

<file path=ppt/slides/_rels/slide51.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47.png"/><Relationship Id="rId7" Type="http://schemas.openxmlformats.org/officeDocument/2006/relationships/image" Target="../media/image82.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1.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4.jpeg"/></Relationships>
</file>

<file path=ppt/slides/_rels/slide52.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47.png"/><Relationship Id="rId7"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7.jpeg"/></Relationships>
</file>

<file path=ppt/slides/_rels/slide53.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svg"/><Relationship Id="rId18" Type="http://schemas.openxmlformats.org/officeDocument/2006/relationships/image" Target="../media/image102.svg"/><Relationship Id="rId3" Type="http://schemas.openxmlformats.org/officeDocument/2006/relationships/image" Target="../media/image14.png"/><Relationship Id="rId21" Type="http://schemas.openxmlformats.org/officeDocument/2006/relationships/image" Target="../media/image105.png"/><Relationship Id="rId7" Type="http://schemas.openxmlformats.org/officeDocument/2006/relationships/image" Target="../media/image91.svg"/><Relationship Id="rId12" Type="http://schemas.openxmlformats.org/officeDocument/2006/relationships/image" Target="../media/image96.png"/><Relationship Id="rId17" Type="http://schemas.openxmlformats.org/officeDocument/2006/relationships/image" Target="../media/image101.png"/><Relationship Id="rId2" Type="http://schemas.openxmlformats.org/officeDocument/2006/relationships/notesSlide" Target="../notesSlides/notesSlide42.xml"/><Relationship Id="rId16" Type="http://schemas.openxmlformats.org/officeDocument/2006/relationships/image" Target="../media/image100.png"/><Relationship Id="rId20" Type="http://schemas.openxmlformats.org/officeDocument/2006/relationships/image" Target="../media/image104.svg"/><Relationship Id="rId1" Type="http://schemas.openxmlformats.org/officeDocument/2006/relationships/slideLayout" Target="../slideLayouts/slideLayout7.xml"/><Relationship Id="rId6" Type="http://schemas.openxmlformats.org/officeDocument/2006/relationships/image" Target="../media/image90.png"/><Relationship Id="rId11" Type="http://schemas.openxmlformats.org/officeDocument/2006/relationships/image" Target="../media/image95.svg"/><Relationship Id="rId5" Type="http://schemas.openxmlformats.org/officeDocument/2006/relationships/image" Target="../media/image39.png"/><Relationship Id="rId15" Type="http://schemas.openxmlformats.org/officeDocument/2006/relationships/image" Target="../media/image99.svg"/><Relationship Id="rId10" Type="http://schemas.openxmlformats.org/officeDocument/2006/relationships/image" Target="../media/image94.png"/><Relationship Id="rId19" Type="http://schemas.openxmlformats.org/officeDocument/2006/relationships/image" Target="../media/image103.png"/><Relationship Id="rId4" Type="http://schemas.openxmlformats.org/officeDocument/2006/relationships/image" Target="../media/image89.png"/><Relationship Id="rId9" Type="http://schemas.openxmlformats.org/officeDocument/2006/relationships/image" Target="../media/image93.svg"/><Relationship Id="rId14" Type="http://schemas.openxmlformats.org/officeDocument/2006/relationships/image" Target="../media/image98.png"/></Relationships>
</file>

<file path=ppt/slides/_rels/slide5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07.jpe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47.xml"/><Relationship Id="rId1" Type="http://schemas.openxmlformats.org/officeDocument/2006/relationships/slideLayout" Target="../slideLayouts/slideLayout7.xml"/><Relationship Id="rId5" Type="http://schemas.openxmlformats.org/officeDocument/2006/relationships/image" Target="../media/image111.svg"/><Relationship Id="rId4" Type="http://schemas.openxmlformats.org/officeDocument/2006/relationships/image" Target="../media/image108.png"/></Relationships>
</file>

<file path=ppt/slides/_rels/slide6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11.svg"/><Relationship Id="rId4" Type="http://schemas.openxmlformats.org/officeDocument/2006/relationships/image" Target="../media/image108.png"/></Relationships>
</file>

<file path=ppt/slides/_rels/slide6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6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6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111.svg"/></Relationships>
</file>

<file path=ppt/slides/_rels/slide6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11.svg"/></Relationships>
</file>

<file path=ppt/slides/_rels/slide73.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55.xml"/><Relationship Id="rId1" Type="http://schemas.openxmlformats.org/officeDocument/2006/relationships/slideLayout" Target="../slideLayouts/slideLayout7.xml"/><Relationship Id="rId5" Type="http://schemas.openxmlformats.org/officeDocument/2006/relationships/image" Target="../media/image117.png"/><Relationship Id="rId4" Type="http://schemas.openxmlformats.org/officeDocument/2006/relationships/image" Target="../media/image116.png"/></Relationships>
</file>

<file path=ppt/slides/_rels/slide75.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7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8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119.png"/></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16.png"/></Relationships>
</file>

<file path=ppt/slides/_rels/slide9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3.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16.png"/></Relationships>
</file>

<file path=ppt/slides/_rels/slide94.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image" Target="../media/image116.png"/></Relationships>
</file>

<file path=ppt/slides/_rels/slide9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16.png"/></Relationships>
</file>

<file path=ppt/slides/_rels/slide9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a:solidFill>
                  <a:schemeClr val="tx2"/>
                </a:solidFill>
                <a:latin typeface="Candara" panose="020E0502030303020204" pitchFamily="34" charset="0"/>
              </a:rPr>
              <a:t>Interventoría – UAESP </a:t>
            </a:r>
          </a:p>
          <a:p>
            <a:pPr algn="just"/>
            <a:r>
              <a:rPr lang="es-CO" sz="2800" b="1" cap="small">
                <a:solidFill>
                  <a:schemeClr val="tx2"/>
                </a:solidFill>
                <a:latin typeface="Candara" panose="020E0502030303020204" pitchFamily="34" charset="0"/>
              </a:rPr>
              <a:t>INFORME EJECUTIVO No 83 – ENERO 2025</a:t>
            </a:r>
          </a:p>
          <a:p>
            <a:pPr algn="just"/>
            <a:r>
              <a:rPr lang="es-CO" sz="2800" b="1" cap="small">
                <a:solidFill>
                  <a:schemeClr val="tx2"/>
                </a:solidFill>
                <a:latin typeface="Candara" panose="020E0502030303020204" pitchFamily="34" charset="0"/>
              </a:rPr>
              <a:t>Contrato 396 de 2018 </a:t>
            </a:r>
          </a:p>
          <a:p>
            <a:pPr algn="just"/>
            <a:endParaRPr lang="es-CO" sz="2800" b="1" cap="small">
              <a:solidFill>
                <a:schemeClr val="tx2"/>
              </a:solidFill>
              <a:latin typeface="Candara" panose="020E0502030303020204" pitchFamily="34" charset="0"/>
            </a:endParaRPr>
          </a:p>
          <a:p>
            <a:pPr algn="just"/>
            <a:endParaRPr lang="es-CO" sz="2800" b="1" cap="small">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diciembre de 2024.</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74444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63329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81922" y="155962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040CECB0-6746-DCD4-2E4F-ACB968392FE9}"/>
              </a:ext>
            </a:extLst>
          </p:cNvPr>
          <p:cNvGraphicFramePr>
            <a:graphicFrameLocks noGrp="1"/>
          </p:cNvGraphicFramePr>
          <p:nvPr>
            <p:extLst>
              <p:ext uri="{D42A27DB-BD31-4B8C-83A1-F6EECF244321}">
                <p14:modId xmlns:p14="http://schemas.microsoft.com/office/powerpoint/2010/main" val="302848691"/>
              </p:ext>
            </p:extLst>
          </p:nvPr>
        </p:nvGraphicFramePr>
        <p:xfrm>
          <a:off x="336901" y="2504754"/>
          <a:ext cx="11459830" cy="3602070"/>
        </p:xfrm>
        <a:graphic>
          <a:graphicData uri="http://schemas.openxmlformats.org/drawingml/2006/table">
            <a:tbl>
              <a:tblPr/>
              <a:tblGrid>
                <a:gridCol w="743139">
                  <a:extLst>
                    <a:ext uri="{9D8B030D-6E8A-4147-A177-3AD203B41FA5}">
                      <a16:colId xmlns:a16="http://schemas.microsoft.com/office/drawing/2014/main" val="3920318003"/>
                    </a:ext>
                  </a:extLst>
                </a:gridCol>
                <a:gridCol w="966081">
                  <a:extLst>
                    <a:ext uri="{9D8B030D-6E8A-4147-A177-3AD203B41FA5}">
                      <a16:colId xmlns:a16="http://schemas.microsoft.com/office/drawing/2014/main" val="835693271"/>
                    </a:ext>
                  </a:extLst>
                </a:gridCol>
                <a:gridCol w="284870">
                  <a:extLst>
                    <a:ext uri="{9D8B030D-6E8A-4147-A177-3AD203B41FA5}">
                      <a16:colId xmlns:a16="http://schemas.microsoft.com/office/drawing/2014/main" val="508056922"/>
                    </a:ext>
                  </a:extLst>
                </a:gridCol>
                <a:gridCol w="755525">
                  <a:extLst>
                    <a:ext uri="{9D8B030D-6E8A-4147-A177-3AD203B41FA5}">
                      <a16:colId xmlns:a16="http://schemas.microsoft.com/office/drawing/2014/main" val="664850345"/>
                    </a:ext>
                  </a:extLst>
                </a:gridCol>
                <a:gridCol w="891767">
                  <a:extLst>
                    <a:ext uri="{9D8B030D-6E8A-4147-A177-3AD203B41FA5}">
                      <a16:colId xmlns:a16="http://schemas.microsoft.com/office/drawing/2014/main" val="2094370559"/>
                    </a:ext>
                  </a:extLst>
                </a:gridCol>
                <a:gridCol w="284870">
                  <a:extLst>
                    <a:ext uri="{9D8B030D-6E8A-4147-A177-3AD203B41FA5}">
                      <a16:colId xmlns:a16="http://schemas.microsoft.com/office/drawing/2014/main" val="3537506736"/>
                    </a:ext>
                  </a:extLst>
                </a:gridCol>
                <a:gridCol w="755525">
                  <a:extLst>
                    <a:ext uri="{9D8B030D-6E8A-4147-A177-3AD203B41FA5}">
                      <a16:colId xmlns:a16="http://schemas.microsoft.com/office/drawing/2014/main" val="1816591283"/>
                    </a:ext>
                  </a:extLst>
                </a:gridCol>
                <a:gridCol w="928925">
                  <a:extLst>
                    <a:ext uri="{9D8B030D-6E8A-4147-A177-3AD203B41FA5}">
                      <a16:colId xmlns:a16="http://schemas.microsoft.com/office/drawing/2014/main" val="1594362689"/>
                    </a:ext>
                  </a:extLst>
                </a:gridCol>
                <a:gridCol w="284870">
                  <a:extLst>
                    <a:ext uri="{9D8B030D-6E8A-4147-A177-3AD203B41FA5}">
                      <a16:colId xmlns:a16="http://schemas.microsoft.com/office/drawing/2014/main" val="2597941454"/>
                    </a:ext>
                  </a:extLst>
                </a:gridCol>
                <a:gridCol w="755525">
                  <a:extLst>
                    <a:ext uri="{9D8B030D-6E8A-4147-A177-3AD203B41FA5}">
                      <a16:colId xmlns:a16="http://schemas.microsoft.com/office/drawing/2014/main" val="3997436803"/>
                    </a:ext>
                  </a:extLst>
                </a:gridCol>
                <a:gridCol w="882479">
                  <a:extLst>
                    <a:ext uri="{9D8B030D-6E8A-4147-A177-3AD203B41FA5}">
                      <a16:colId xmlns:a16="http://schemas.microsoft.com/office/drawing/2014/main" val="2070304201"/>
                    </a:ext>
                  </a:extLst>
                </a:gridCol>
                <a:gridCol w="284870">
                  <a:extLst>
                    <a:ext uri="{9D8B030D-6E8A-4147-A177-3AD203B41FA5}">
                      <a16:colId xmlns:a16="http://schemas.microsoft.com/office/drawing/2014/main" val="4241419536"/>
                    </a:ext>
                  </a:extLst>
                </a:gridCol>
                <a:gridCol w="755525">
                  <a:extLst>
                    <a:ext uri="{9D8B030D-6E8A-4147-A177-3AD203B41FA5}">
                      <a16:colId xmlns:a16="http://schemas.microsoft.com/office/drawing/2014/main" val="3286201950"/>
                    </a:ext>
                  </a:extLst>
                </a:gridCol>
                <a:gridCol w="941310">
                  <a:extLst>
                    <a:ext uri="{9D8B030D-6E8A-4147-A177-3AD203B41FA5}">
                      <a16:colId xmlns:a16="http://schemas.microsoft.com/office/drawing/2014/main" val="3377057107"/>
                    </a:ext>
                  </a:extLst>
                </a:gridCol>
                <a:gridCol w="284870">
                  <a:extLst>
                    <a:ext uri="{9D8B030D-6E8A-4147-A177-3AD203B41FA5}">
                      <a16:colId xmlns:a16="http://schemas.microsoft.com/office/drawing/2014/main" val="3633466291"/>
                    </a:ext>
                  </a:extLst>
                </a:gridCol>
                <a:gridCol w="755525">
                  <a:extLst>
                    <a:ext uri="{9D8B030D-6E8A-4147-A177-3AD203B41FA5}">
                      <a16:colId xmlns:a16="http://schemas.microsoft.com/office/drawing/2014/main" val="4066747153"/>
                    </a:ext>
                  </a:extLst>
                </a:gridCol>
                <a:gridCol w="904154">
                  <a:extLst>
                    <a:ext uri="{9D8B030D-6E8A-4147-A177-3AD203B41FA5}">
                      <a16:colId xmlns:a16="http://schemas.microsoft.com/office/drawing/2014/main" val="4025140595"/>
                    </a:ext>
                  </a:extLst>
                </a:gridCol>
              </a:tblGrid>
              <a:tr h="45864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6967806"/>
                  </a:ext>
                </a:extLst>
              </a:tr>
              <a:tr h="223731">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185.597,32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613.338,13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76874569"/>
                  </a:ext>
                </a:extLst>
              </a:tr>
              <a:tr h="223731">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4006938051"/>
                  </a:ext>
                </a:extLst>
              </a:tr>
              <a:tr h="223731">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693476"/>
                  </a:ext>
                </a:extLst>
              </a:tr>
              <a:tr h="223731">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92.775,77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594.097,97</a:t>
                      </a:r>
                    </a:p>
                  </a:txBody>
                  <a:tcPr marL="0" marR="0" marT="0" marB="0" anchor="ctr">
                    <a:lnL>
                      <a:noFill/>
                    </a:lnL>
                    <a:lnR>
                      <a:noFill/>
                    </a:lnR>
                    <a:lnT>
                      <a:noFill/>
                    </a:lnT>
                    <a:lnB>
                      <a:noFill/>
                    </a:lnB>
                    <a:noFill/>
                  </a:tcPr>
                </a:tc>
                <a:extLst>
                  <a:ext uri="{0D108BD9-81ED-4DB2-BD59-A6C34878D82A}">
                    <a16:rowId xmlns:a16="http://schemas.microsoft.com/office/drawing/2014/main" val="4264023973"/>
                  </a:ext>
                </a:extLst>
              </a:tr>
              <a:tr h="223731">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49882294"/>
                  </a:ext>
                </a:extLst>
              </a:tr>
              <a:tr h="223731">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2381344212"/>
                  </a:ext>
                </a:extLst>
              </a:tr>
              <a:tr h="223731">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185.619,79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181.312,07</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95.484,38</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72.045,15</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79.174,15</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613.635,53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75500008"/>
                  </a:ext>
                </a:extLst>
              </a:tr>
              <a:tr h="223731">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186.356,64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180.105,41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95.549,81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72.051,05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78.922,76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612.985,67</a:t>
                      </a:r>
                    </a:p>
                  </a:txBody>
                  <a:tcPr marL="0" marR="0" marT="0" marB="0" anchor="ctr">
                    <a:lnL>
                      <a:noFill/>
                    </a:lnL>
                    <a:lnR>
                      <a:noFill/>
                    </a:lnR>
                    <a:lnT>
                      <a:noFill/>
                    </a:lnT>
                    <a:lnB>
                      <a:noFill/>
                    </a:lnB>
                    <a:noFill/>
                  </a:tcPr>
                </a:tc>
                <a:extLst>
                  <a:ext uri="{0D108BD9-81ED-4DB2-BD59-A6C34878D82A}">
                    <a16:rowId xmlns:a16="http://schemas.microsoft.com/office/drawing/2014/main" val="493236446"/>
                  </a:ext>
                </a:extLst>
              </a:tr>
              <a:tr h="223731">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176.023,37</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168.435,88</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88.670,64</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67.172,49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73.898,19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574.200,56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71159464"/>
                  </a:ext>
                </a:extLst>
              </a:tr>
              <a:tr h="223731">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184.716,83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179.004,72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94.421,46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72.021,96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78.945,62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609.110,59</a:t>
                      </a:r>
                    </a:p>
                  </a:txBody>
                  <a:tcPr marL="0" marR="0" marT="0" marB="0" anchor="ctr">
                    <a:lnL>
                      <a:noFill/>
                    </a:lnL>
                    <a:lnR>
                      <a:noFill/>
                    </a:lnR>
                    <a:lnT>
                      <a:noFill/>
                    </a:lnT>
                    <a:lnB>
                      <a:noFill/>
                    </a:lnB>
                    <a:noFill/>
                  </a:tcPr>
                </a:tc>
                <a:extLst>
                  <a:ext uri="{0D108BD9-81ED-4DB2-BD59-A6C34878D82A}">
                    <a16:rowId xmlns:a16="http://schemas.microsoft.com/office/drawing/2014/main" val="867350539"/>
                  </a:ext>
                </a:extLst>
              </a:tr>
              <a:tr h="223731">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180.658,42</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173.293,09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91.727,29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69.436,81</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76.328,17</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591.443,79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10987727"/>
                  </a:ext>
                </a:extLst>
              </a:tr>
              <a:tr h="223731">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183.760,74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174.627,08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92.183,70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69.741,67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76.700,19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597.013,37</a:t>
                      </a:r>
                    </a:p>
                  </a:txBody>
                  <a:tcPr marL="0" marR="0" marT="0" marB="0" anchor="ctr">
                    <a:lnL>
                      <a:noFill/>
                    </a:lnL>
                    <a:lnR>
                      <a:noFill/>
                    </a:lnR>
                    <a:lnT>
                      <a:noFill/>
                    </a:lnT>
                    <a:lnB>
                      <a:noFill/>
                    </a:lnB>
                    <a:noFill/>
                  </a:tcPr>
                </a:tc>
                <a:extLst>
                  <a:ext uri="{0D108BD9-81ED-4DB2-BD59-A6C34878D82A}">
                    <a16:rowId xmlns:a16="http://schemas.microsoft.com/office/drawing/2014/main" val="3735785118"/>
                  </a:ext>
                </a:extLst>
              </a:tr>
              <a:tr h="458649">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181.910,13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175.625,48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92.683,62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69.865,14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76.762,42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596.846,79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612508058"/>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enero 2025</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444691" y="131404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1BC99011-502F-B085-E61D-F0827AB3800A}"/>
              </a:ext>
            </a:extLst>
          </p:cNvPr>
          <p:cNvGraphicFramePr>
            <a:graphicFrameLocks noGrp="1"/>
          </p:cNvGraphicFramePr>
          <p:nvPr/>
        </p:nvGraphicFramePr>
        <p:xfrm>
          <a:off x="1497013" y="1633624"/>
          <a:ext cx="8636438" cy="4709367"/>
        </p:xfrm>
        <a:graphic>
          <a:graphicData uri="http://schemas.openxmlformats.org/drawingml/2006/table">
            <a:tbl>
              <a:tblPr/>
              <a:tblGrid>
                <a:gridCol w="3040473">
                  <a:extLst>
                    <a:ext uri="{9D8B030D-6E8A-4147-A177-3AD203B41FA5}">
                      <a16:colId xmlns:a16="http://schemas.microsoft.com/office/drawing/2014/main" val="1204406328"/>
                    </a:ext>
                  </a:extLst>
                </a:gridCol>
                <a:gridCol w="1119193">
                  <a:extLst>
                    <a:ext uri="{9D8B030D-6E8A-4147-A177-3AD203B41FA5}">
                      <a16:colId xmlns:a16="http://schemas.microsoft.com/office/drawing/2014/main" val="1602319025"/>
                    </a:ext>
                  </a:extLst>
                </a:gridCol>
                <a:gridCol w="1119193">
                  <a:extLst>
                    <a:ext uri="{9D8B030D-6E8A-4147-A177-3AD203B41FA5}">
                      <a16:colId xmlns:a16="http://schemas.microsoft.com/office/drawing/2014/main" val="2767492621"/>
                    </a:ext>
                  </a:extLst>
                </a:gridCol>
                <a:gridCol w="1119193">
                  <a:extLst>
                    <a:ext uri="{9D8B030D-6E8A-4147-A177-3AD203B41FA5}">
                      <a16:colId xmlns:a16="http://schemas.microsoft.com/office/drawing/2014/main" val="1040650523"/>
                    </a:ext>
                  </a:extLst>
                </a:gridCol>
                <a:gridCol w="1119193">
                  <a:extLst>
                    <a:ext uri="{9D8B030D-6E8A-4147-A177-3AD203B41FA5}">
                      <a16:colId xmlns:a16="http://schemas.microsoft.com/office/drawing/2014/main" val="2824026929"/>
                    </a:ext>
                  </a:extLst>
                </a:gridCol>
                <a:gridCol w="1119193">
                  <a:extLst>
                    <a:ext uri="{9D8B030D-6E8A-4147-A177-3AD203B41FA5}">
                      <a16:colId xmlns:a16="http://schemas.microsoft.com/office/drawing/2014/main" val="885951052"/>
                    </a:ext>
                  </a:extLst>
                </a:gridCol>
              </a:tblGrid>
              <a:tr h="224742">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97108919"/>
                  </a:ext>
                </a:extLst>
              </a:tr>
              <a:tr h="224742">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$ 7.878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$ 7.407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$ 5.467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$ 4.741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$ 5.213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1367431"/>
                  </a:ext>
                </a:extLst>
              </a:tr>
              <a:tr h="224742">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80809526"/>
                  </a:ext>
                </a:extLst>
              </a:tr>
              <a:tr h="224742">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66532270"/>
                  </a:ext>
                </a:extLst>
              </a:tr>
              <a:tr h="224742">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25268795"/>
                  </a:ext>
                </a:extLst>
              </a:tr>
              <a:tr h="224742">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16110178"/>
                  </a:ext>
                </a:extLst>
              </a:tr>
              <a:tr h="224742">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20090165"/>
                  </a:ext>
                </a:extLst>
              </a:tr>
              <a:tr h="224742">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6624572"/>
                  </a:ext>
                </a:extLst>
              </a:tr>
              <a:tr h="224742">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65272684"/>
                  </a:ext>
                </a:extLst>
              </a:tr>
              <a:tr h="224742">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$ 6.444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$ 3.455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4219727"/>
                  </a:ext>
                </a:extLst>
              </a:tr>
              <a:tr h="224742">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11966712"/>
                  </a:ext>
                </a:extLst>
              </a:tr>
              <a:tr h="224742">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$ 26.417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$ 23.464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$ 18.370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$ 14.572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$ 15.910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53568346"/>
                  </a:ext>
                </a:extLst>
              </a:tr>
              <a:tr h="214527">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6339450"/>
                  </a:ext>
                </a:extLst>
              </a:tr>
              <a:tr h="224742">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08912351"/>
                  </a:ext>
                </a:extLst>
              </a:tr>
              <a:tr h="224742">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11762977"/>
                  </a:ext>
                </a:extLst>
              </a:tr>
              <a:tr h="224742">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18887760"/>
                  </a:ext>
                </a:extLst>
              </a:tr>
              <a:tr h="224742">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25488809"/>
                  </a:ext>
                </a:extLst>
              </a:tr>
              <a:tr h="224742">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94430336"/>
                  </a:ext>
                </a:extLst>
              </a:tr>
              <a:tr h="224742">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3288599"/>
                  </a:ext>
                </a:extLst>
              </a:tr>
              <a:tr h="224742">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68008902"/>
                  </a:ext>
                </a:extLst>
              </a:tr>
              <a:tr h="224742">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$ 26.630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$ 23.706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$ 18.550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$ 14.691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$ 16.065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59146538"/>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enero 2025</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5141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2025 corresponde al mes de enero.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1071192" y="1682749"/>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2024 a enero 2025 -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Gráfico 3">
            <a:extLst>
              <a:ext uri="{FF2B5EF4-FFF2-40B4-BE49-F238E27FC236}">
                <a16:creationId xmlns:a16="http://schemas.microsoft.com/office/drawing/2014/main" id="{48C5F7FE-735E-41EB-94BF-AD9D8409360F}"/>
              </a:ext>
            </a:extLst>
          </p:cNvPr>
          <p:cNvGraphicFramePr>
            <a:graphicFrameLocks/>
          </p:cNvGraphicFramePr>
          <p:nvPr/>
        </p:nvGraphicFramePr>
        <p:xfrm>
          <a:off x="1251460" y="1710436"/>
          <a:ext cx="9689079" cy="452605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2024 a enero 2025–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2877630-5356-4D1E-B620-BA12DA13A8EE}"/>
              </a:ext>
            </a:extLst>
          </p:cNvPr>
          <p:cNvGraphicFramePr>
            <a:graphicFrameLocks/>
          </p:cNvGraphicFramePr>
          <p:nvPr/>
        </p:nvGraphicFramePr>
        <p:xfrm>
          <a:off x="542146" y="1644624"/>
          <a:ext cx="10660668" cy="452918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2024 a enero 2025–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7836560" y="1373551"/>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2373984" y="1622037"/>
          <a:ext cx="8148439" cy="481084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2024 a enero 2025–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1710888" y="1698896"/>
          <a:ext cx="8635628" cy="459156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Agosto 2024 a Enero 2025–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1890729" y="1664201"/>
          <a:ext cx="7894716" cy="44645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Enero 2025</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$27.238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154785"/>
          <a:ext cx="8654143" cy="491690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Enero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$53.127</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1995056" y="1171714"/>
          <a:ext cx="7796644" cy="46591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Enero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$15.275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609264" y="1248117"/>
          <a:ext cx="7033500" cy="446122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415450"/>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4395" y="14546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6058" y="1787620"/>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2455" y="1687381"/>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1571"/>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4889" y="183199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624072" y="117253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F5C1207-3DD3-CF93-E07D-F7A3918D481D}"/>
              </a:ext>
            </a:extLst>
          </p:cNvPr>
          <p:cNvGraphicFramePr>
            <a:graphicFrameLocks noGrp="1"/>
          </p:cNvGraphicFramePr>
          <p:nvPr>
            <p:extLst>
              <p:ext uri="{D42A27DB-BD31-4B8C-83A1-F6EECF244321}">
                <p14:modId xmlns:p14="http://schemas.microsoft.com/office/powerpoint/2010/main" val="798690657"/>
              </p:ext>
            </p:extLst>
          </p:nvPr>
        </p:nvGraphicFramePr>
        <p:xfrm>
          <a:off x="304800" y="2539457"/>
          <a:ext cx="11553827" cy="3486536"/>
        </p:xfrm>
        <a:graphic>
          <a:graphicData uri="http://schemas.openxmlformats.org/drawingml/2006/table">
            <a:tbl>
              <a:tblPr/>
              <a:tblGrid>
                <a:gridCol w="835531">
                  <a:extLst>
                    <a:ext uri="{9D8B030D-6E8A-4147-A177-3AD203B41FA5}">
                      <a16:colId xmlns:a16="http://schemas.microsoft.com/office/drawing/2014/main" val="1442355904"/>
                    </a:ext>
                  </a:extLst>
                </a:gridCol>
                <a:gridCol w="861641">
                  <a:extLst>
                    <a:ext uri="{9D8B030D-6E8A-4147-A177-3AD203B41FA5}">
                      <a16:colId xmlns:a16="http://schemas.microsoft.com/office/drawing/2014/main" val="921335977"/>
                    </a:ext>
                  </a:extLst>
                </a:gridCol>
                <a:gridCol w="300270">
                  <a:extLst>
                    <a:ext uri="{9D8B030D-6E8A-4147-A177-3AD203B41FA5}">
                      <a16:colId xmlns:a16="http://schemas.microsoft.com/office/drawing/2014/main" val="35920641"/>
                    </a:ext>
                  </a:extLst>
                </a:gridCol>
                <a:gridCol w="809420">
                  <a:extLst>
                    <a:ext uri="{9D8B030D-6E8A-4147-A177-3AD203B41FA5}">
                      <a16:colId xmlns:a16="http://schemas.microsoft.com/office/drawing/2014/main" val="3596748492"/>
                    </a:ext>
                  </a:extLst>
                </a:gridCol>
                <a:gridCol w="861641">
                  <a:extLst>
                    <a:ext uri="{9D8B030D-6E8A-4147-A177-3AD203B41FA5}">
                      <a16:colId xmlns:a16="http://schemas.microsoft.com/office/drawing/2014/main" val="1838389941"/>
                    </a:ext>
                  </a:extLst>
                </a:gridCol>
                <a:gridCol w="300270">
                  <a:extLst>
                    <a:ext uri="{9D8B030D-6E8A-4147-A177-3AD203B41FA5}">
                      <a16:colId xmlns:a16="http://schemas.microsoft.com/office/drawing/2014/main" val="1177877127"/>
                    </a:ext>
                  </a:extLst>
                </a:gridCol>
                <a:gridCol w="809420">
                  <a:extLst>
                    <a:ext uri="{9D8B030D-6E8A-4147-A177-3AD203B41FA5}">
                      <a16:colId xmlns:a16="http://schemas.microsoft.com/office/drawing/2014/main" val="1004178475"/>
                    </a:ext>
                  </a:extLst>
                </a:gridCol>
                <a:gridCol w="861641">
                  <a:extLst>
                    <a:ext uri="{9D8B030D-6E8A-4147-A177-3AD203B41FA5}">
                      <a16:colId xmlns:a16="http://schemas.microsoft.com/office/drawing/2014/main" val="1327839790"/>
                    </a:ext>
                  </a:extLst>
                </a:gridCol>
                <a:gridCol w="300270">
                  <a:extLst>
                    <a:ext uri="{9D8B030D-6E8A-4147-A177-3AD203B41FA5}">
                      <a16:colId xmlns:a16="http://schemas.microsoft.com/office/drawing/2014/main" val="1021356077"/>
                    </a:ext>
                  </a:extLst>
                </a:gridCol>
                <a:gridCol w="809420">
                  <a:extLst>
                    <a:ext uri="{9D8B030D-6E8A-4147-A177-3AD203B41FA5}">
                      <a16:colId xmlns:a16="http://schemas.microsoft.com/office/drawing/2014/main" val="27468087"/>
                    </a:ext>
                  </a:extLst>
                </a:gridCol>
                <a:gridCol w="861641">
                  <a:extLst>
                    <a:ext uri="{9D8B030D-6E8A-4147-A177-3AD203B41FA5}">
                      <a16:colId xmlns:a16="http://schemas.microsoft.com/office/drawing/2014/main" val="1008405748"/>
                    </a:ext>
                  </a:extLst>
                </a:gridCol>
                <a:gridCol w="300270">
                  <a:extLst>
                    <a:ext uri="{9D8B030D-6E8A-4147-A177-3AD203B41FA5}">
                      <a16:colId xmlns:a16="http://schemas.microsoft.com/office/drawing/2014/main" val="1408682370"/>
                    </a:ext>
                  </a:extLst>
                </a:gridCol>
                <a:gridCol w="809420">
                  <a:extLst>
                    <a:ext uri="{9D8B030D-6E8A-4147-A177-3AD203B41FA5}">
                      <a16:colId xmlns:a16="http://schemas.microsoft.com/office/drawing/2014/main" val="3889197759"/>
                    </a:ext>
                  </a:extLst>
                </a:gridCol>
                <a:gridCol w="861641">
                  <a:extLst>
                    <a:ext uri="{9D8B030D-6E8A-4147-A177-3AD203B41FA5}">
                      <a16:colId xmlns:a16="http://schemas.microsoft.com/office/drawing/2014/main" val="1254897721"/>
                    </a:ext>
                  </a:extLst>
                </a:gridCol>
                <a:gridCol w="300270">
                  <a:extLst>
                    <a:ext uri="{9D8B030D-6E8A-4147-A177-3AD203B41FA5}">
                      <a16:colId xmlns:a16="http://schemas.microsoft.com/office/drawing/2014/main" val="3105468335"/>
                    </a:ext>
                  </a:extLst>
                </a:gridCol>
                <a:gridCol w="809420">
                  <a:extLst>
                    <a:ext uri="{9D8B030D-6E8A-4147-A177-3AD203B41FA5}">
                      <a16:colId xmlns:a16="http://schemas.microsoft.com/office/drawing/2014/main" val="2196242138"/>
                    </a:ext>
                  </a:extLst>
                </a:gridCol>
                <a:gridCol w="861641">
                  <a:extLst>
                    <a:ext uri="{9D8B030D-6E8A-4147-A177-3AD203B41FA5}">
                      <a16:colId xmlns:a16="http://schemas.microsoft.com/office/drawing/2014/main" val="2669160616"/>
                    </a:ext>
                  </a:extLst>
                </a:gridCol>
              </a:tblGrid>
              <a:tr h="48127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41112151"/>
                  </a:ext>
                </a:extLst>
              </a:tr>
              <a:tr h="213898">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101227083"/>
                  </a:ext>
                </a:extLst>
              </a:tr>
              <a:tr h="213898">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54089803"/>
                  </a:ext>
                </a:extLst>
              </a:tr>
              <a:tr h="213898">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9369799"/>
                  </a:ext>
                </a:extLst>
              </a:tr>
              <a:tr h="213898">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3821363498"/>
                  </a:ext>
                </a:extLst>
              </a:tr>
              <a:tr h="213898">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9113342"/>
                  </a:ext>
                </a:extLst>
              </a:tr>
              <a:tr h="213898">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2623923061"/>
                  </a:ext>
                </a:extLst>
              </a:tr>
              <a:tr h="213898">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76.302,06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521.475,44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4282125"/>
                  </a:ext>
                </a:extLst>
              </a:tr>
              <a:tr h="213898">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80.145,46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528.331,63</a:t>
                      </a:r>
                    </a:p>
                  </a:txBody>
                  <a:tcPr marL="0" marR="0" marT="0" marB="0" anchor="ctr">
                    <a:lnL>
                      <a:noFill/>
                    </a:lnL>
                    <a:lnR>
                      <a:noFill/>
                    </a:lnR>
                    <a:lnT>
                      <a:noFill/>
                    </a:lnT>
                    <a:lnB>
                      <a:noFill/>
                    </a:lnB>
                    <a:noFill/>
                  </a:tcPr>
                </a:tc>
                <a:extLst>
                  <a:ext uri="{0D108BD9-81ED-4DB2-BD59-A6C34878D82A}">
                    <a16:rowId xmlns:a16="http://schemas.microsoft.com/office/drawing/2014/main" val="1770268482"/>
                  </a:ext>
                </a:extLst>
              </a:tr>
              <a:tr h="213898">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76.139,81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520.145,37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92704517"/>
                  </a:ext>
                </a:extLst>
              </a:tr>
              <a:tr h="213898">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76.955,71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524.947,32</a:t>
                      </a:r>
                    </a:p>
                  </a:txBody>
                  <a:tcPr marL="0" marR="0" marT="0" marB="0" anchor="ctr">
                    <a:lnL>
                      <a:noFill/>
                    </a:lnL>
                    <a:lnR>
                      <a:noFill/>
                    </a:lnR>
                    <a:lnT>
                      <a:noFill/>
                    </a:lnT>
                    <a:lnB>
                      <a:noFill/>
                    </a:lnB>
                    <a:noFill/>
                  </a:tcPr>
                </a:tc>
                <a:extLst>
                  <a:ext uri="{0D108BD9-81ED-4DB2-BD59-A6C34878D82A}">
                    <a16:rowId xmlns:a16="http://schemas.microsoft.com/office/drawing/2014/main" val="862613035"/>
                  </a:ext>
                </a:extLst>
              </a:tr>
              <a:tr h="213898">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73.552,62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510.603,17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5355574"/>
                  </a:ext>
                </a:extLst>
              </a:tr>
              <a:tr h="213898">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70.493,67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516.962,85</a:t>
                      </a:r>
                    </a:p>
                  </a:txBody>
                  <a:tcPr marL="0" marR="0" marT="0" marB="0" anchor="ctr">
                    <a:lnL>
                      <a:noFill/>
                    </a:lnL>
                    <a:lnR>
                      <a:noFill/>
                    </a:lnR>
                    <a:lnT>
                      <a:noFill/>
                    </a:lnT>
                    <a:lnB>
                      <a:noFill/>
                    </a:lnB>
                    <a:noFill/>
                  </a:tcPr>
                </a:tc>
                <a:extLst>
                  <a:ext uri="{0D108BD9-81ED-4DB2-BD59-A6C34878D82A}">
                    <a16:rowId xmlns:a16="http://schemas.microsoft.com/office/drawing/2014/main" val="1819377522"/>
                  </a:ext>
                </a:extLst>
              </a:tr>
              <a:tr h="438490">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11.230,61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81.397,16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77151007"/>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Enero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$23.013</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179434"/>
          <a:ext cx="8654143" cy="473391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Enero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$10.681</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155825" y="1436449"/>
          <a:ext cx="7251411" cy="425791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$27.238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195856"/>
          <a:ext cx="8673353" cy="45747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2025</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$53.127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01750"/>
          <a:ext cx="8672015" cy="44386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$15.275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078182" y="1177636"/>
          <a:ext cx="8353825" cy="457363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$23.013</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4" name="Gráfico 3">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129422"/>
          <a:ext cx="8672015" cy="46690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Enero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$10.681</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1967345" y="1386127"/>
          <a:ext cx="8465331" cy="442648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1" y="4854626"/>
          <a:ext cx="5574587" cy="933720"/>
        </p:xfrm>
        <a:graphic>
          <a:graphicData uri="http://schemas.openxmlformats.org/drawingml/2006/table">
            <a:tbl>
              <a:tblPr firstRow="1" bandRow="1">
                <a:tableStyleId>{68D230F3-CF80-4859-8CE7-A43EE81993B5}</a:tableStyleId>
              </a:tblPr>
              <a:tblGrid>
                <a:gridCol w="1867978">
                  <a:extLst>
                    <a:ext uri="{9D8B030D-6E8A-4147-A177-3AD203B41FA5}">
                      <a16:colId xmlns:a16="http://schemas.microsoft.com/office/drawing/2014/main" val="986650631"/>
                    </a:ext>
                  </a:extLst>
                </a:gridCol>
                <a:gridCol w="1046482">
                  <a:extLst>
                    <a:ext uri="{9D8B030D-6E8A-4147-A177-3AD203B41FA5}">
                      <a16:colId xmlns:a16="http://schemas.microsoft.com/office/drawing/2014/main" val="2679122248"/>
                    </a:ext>
                  </a:extLst>
                </a:gridCol>
                <a:gridCol w="1252189">
                  <a:extLst>
                    <a:ext uri="{9D8B030D-6E8A-4147-A177-3AD203B41FA5}">
                      <a16:colId xmlns:a16="http://schemas.microsoft.com/office/drawing/2014/main" val="2845050887"/>
                    </a:ext>
                  </a:extLst>
                </a:gridCol>
                <a:gridCol w="1407938">
                  <a:extLst>
                    <a:ext uri="{9D8B030D-6E8A-4147-A177-3AD203B41FA5}">
                      <a16:colId xmlns:a16="http://schemas.microsoft.com/office/drawing/2014/main" val="442746323"/>
                    </a:ext>
                  </a:extLst>
                </a:gridCol>
              </a:tblGrid>
              <a:tr h="287676">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2246">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10.338</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2.566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12.903</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164744">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13.096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1.238</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14.335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159996">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23.434</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3.804</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27.238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2025</a:t>
            </a:r>
            <a:endParaRPr lang="es-CO" sz="1600" b="0" kern="0"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58512"/>
          <a:ext cx="8657167" cy="350697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2025</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17.081</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11.085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28.166</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23.474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1.487</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24.962</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40.555</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12.573</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53.127</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302536"/>
          <a:ext cx="8672015" cy="325847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5.582</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1.483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7.065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6.992</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1.218</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8.210</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12.574</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2.702</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15.275</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204914"/>
          <a:ext cx="8672015" cy="359164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44245" y="632191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MX" sz="900">
                <a:solidFill>
                  <a:schemeClr val="accent1">
                    <a:lumMod val="50000"/>
                  </a:schemeClr>
                </a:solidFill>
              </a:rPr>
              <a:t>Periodo comprendido entre el 1 de enero y el 31 de diciembre de 2024.</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4EA9EC0-1C98-1E35-6E67-275D86F58BB2}"/>
              </a:ext>
            </a:extLst>
          </p:cNvPr>
          <p:cNvGraphicFramePr>
            <a:graphicFrameLocks noGrp="1"/>
          </p:cNvGraphicFramePr>
          <p:nvPr>
            <p:extLst>
              <p:ext uri="{D42A27DB-BD31-4B8C-83A1-F6EECF244321}">
                <p14:modId xmlns:p14="http://schemas.microsoft.com/office/powerpoint/2010/main" val="3376251795"/>
              </p:ext>
            </p:extLst>
          </p:nvPr>
        </p:nvGraphicFramePr>
        <p:xfrm>
          <a:off x="341275" y="2566533"/>
          <a:ext cx="11360657" cy="3615014"/>
        </p:xfrm>
        <a:graphic>
          <a:graphicData uri="http://schemas.openxmlformats.org/drawingml/2006/table">
            <a:tbl>
              <a:tblPr/>
              <a:tblGrid>
                <a:gridCol w="821562">
                  <a:extLst>
                    <a:ext uri="{9D8B030D-6E8A-4147-A177-3AD203B41FA5}">
                      <a16:colId xmlns:a16="http://schemas.microsoft.com/office/drawing/2014/main" val="3135156527"/>
                    </a:ext>
                  </a:extLst>
                </a:gridCol>
                <a:gridCol w="847235">
                  <a:extLst>
                    <a:ext uri="{9D8B030D-6E8A-4147-A177-3AD203B41FA5}">
                      <a16:colId xmlns:a16="http://schemas.microsoft.com/office/drawing/2014/main" val="3481457218"/>
                    </a:ext>
                  </a:extLst>
                </a:gridCol>
                <a:gridCol w="295249">
                  <a:extLst>
                    <a:ext uri="{9D8B030D-6E8A-4147-A177-3AD203B41FA5}">
                      <a16:colId xmlns:a16="http://schemas.microsoft.com/office/drawing/2014/main" val="799296759"/>
                    </a:ext>
                  </a:extLst>
                </a:gridCol>
                <a:gridCol w="795888">
                  <a:extLst>
                    <a:ext uri="{9D8B030D-6E8A-4147-A177-3AD203B41FA5}">
                      <a16:colId xmlns:a16="http://schemas.microsoft.com/office/drawing/2014/main" val="380882948"/>
                    </a:ext>
                  </a:extLst>
                </a:gridCol>
                <a:gridCol w="847235">
                  <a:extLst>
                    <a:ext uri="{9D8B030D-6E8A-4147-A177-3AD203B41FA5}">
                      <a16:colId xmlns:a16="http://schemas.microsoft.com/office/drawing/2014/main" val="3430677195"/>
                    </a:ext>
                  </a:extLst>
                </a:gridCol>
                <a:gridCol w="295249">
                  <a:extLst>
                    <a:ext uri="{9D8B030D-6E8A-4147-A177-3AD203B41FA5}">
                      <a16:colId xmlns:a16="http://schemas.microsoft.com/office/drawing/2014/main" val="3058865344"/>
                    </a:ext>
                  </a:extLst>
                </a:gridCol>
                <a:gridCol w="795888">
                  <a:extLst>
                    <a:ext uri="{9D8B030D-6E8A-4147-A177-3AD203B41FA5}">
                      <a16:colId xmlns:a16="http://schemas.microsoft.com/office/drawing/2014/main" val="1221188910"/>
                    </a:ext>
                  </a:extLst>
                </a:gridCol>
                <a:gridCol w="847235">
                  <a:extLst>
                    <a:ext uri="{9D8B030D-6E8A-4147-A177-3AD203B41FA5}">
                      <a16:colId xmlns:a16="http://schemas.microsoft.com/office/drawing/2014/main" val="2513362717"/>
                    </a:ext>
                  </a:extLst>
                </a:gridCol>
                <a:gridCol w="295249">
                  <a:extLst>
                    <a:ext uri="{9D8B030D-6E8A-4147-A177-3AD203B41FA5}">
                      <a16:colId xmlns:a16="http://schemas.microsoft.com/office/drawing/2014/main" val="3373543026"/>
                    </a:ext>
                  </a:extLst>
                </a:gridCol>
                <a:gridCol w="795888">
                  <a:extLst>
                    <a:ext uri="{9D8B030D-6E8A-4147-A177-3AD203B41FA5}">
                      <a16:colId xmlns:a16="http://schemas.microsoft.com/office/drawing/2014/main" val="1722113147"/>
                    </a:ext>
                  </a:extLst>
                </a:gridCol>
                <a:gridCol w="847235">
                  <a:extLst>
                    <a:ext uri="{9D8B030D-6E8A-4147-A177-3AD203B41FA5}">
                      <a16:colId xmlns:a16="http://schemas.microsoft.com/office/drawing/2014/main" val="2622672510"/>
                    </a:ext>
                  </a:extLst>
                </a:gridCol>
                <a:gridCol w="295249">
                  <a:extLst>
                    <a:ext uri="{9D8B030D-6E8A-4147-A177-3AD203B41FA5}">
                      <a16:colId xmlns:a16="http://schemas.microsoft.com/office/drawing/2014/main" val="2803658091"/>
                    </a:ext>
                  </a:extLst>
                </a:gridCol>
                <a:gridCol w="795888">
                  <a:extLst>
                    <a:ext uri="{9D8B030D-6E8A-4147-A177-3AD203B41FA5}">
                      <a16:colId xmlns:a16="http://schemas.microsoft.com/office/drawing/2014/main" val="3429826643"/>
                    </a:ext>
                  </a:extLst>
                </a:gridCol>
                <a:gridCol w="847235">
                  <a:extLst>
                    <a:ext uri="{9D8B030D-6E8A-4147-A177-3AD203B41FA5}">
                      <a16:colId xmlns:a16="http://schemas.microsoft.com/office/drawing/2014/main" val="4085079899"/>
                    </a:ext>
                  </a:extLst>
                </a:gridCol>
                <a:gridCol w="295249">
                  <a:extLst>
                    <a:ext uri="{9D8B030D-6E8A-4147-A177-3AD203B41FA5}">
                      <a16:colId xmlns:a16="http://schemas.microsoft.com/office/drawing/2014/main" val="419969778"/>
                    </a:ext>
                  </a:extLst>
                </a:gridCol>
                <a:gridCol w="795888">
                  <a:extLst>
                    <a:ext uri="{9D8B030D-6E8A-4147-A177-3AD203B41FA5}">
                      <a16:colId xmlns:a16="http://schemas.microsoft.com/office/drawing/2014/main" val="1863928302"/>
                    </a:ext>
                  </a:extLst>
                </a:gridCol>
                <a:gridCol w="847235">
                  <a:extLst>
                    <a:ext uri="{9D8B030D-6E8A-4147-A177-3AD203B41FA5}">
                      <a16:colId xmlns:a16="http://schemas.microsoft.com/office/drawing/2014/main" val="87633785"/>
                    </a:ext>
                  </a:extLst>
                </a:gridCol>
              </a:tblGrid>
              <a:tr h="460297">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76051267"/>
                  </a:ext>
                </a:extLst>
              </a:tr>
              <a:tr h="224535">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26.897,77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86.503,13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72339239"/>
                  </a:ext>
                </a:extLst>
              </a:tr>
              <a:tr h="224535">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1993693730"/>
                  </a:ext>
                </a:extLst>
              </a:tr>
              <a:tr h="224535">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3877340"/>
                  </a:ext>
                </a:extLst>
              </a:tr>
              <a:tr h="224535">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2079367743"/>
                  </a:ext>
                </a:extLst>
              </a:tr>
              <a:tr h="224535">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97490015"/>
                  </a:ext>
                </a:extLst>
              </a:tr>
              <a:tr h="224535">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3598371495"/>
                  </a:ext>
                </a:extLst>
              </a:tr>
              <a:tr h="224535">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26.080,91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27.494,80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11.158,29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8.253,67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85.407,08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23799044"/>
                  </a:ext>
                </a:extLst>
              </a:tr>
              <a:tr h="224535">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26.477,57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27.372,96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11.046,89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8.234,12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85.550,95</a:t>
                      </a:r>
                    </a:p>
                  </a:txBody>
                  <a:tcPr marL="0" marR="0" marT="0" marB="0" anchor="ctr">
                    <a:lnL>
                      <a:noFill/>
                    </a:lnL>
                    <a:lnR>
                      <a:noFill/>
                    </a:lnR>
                    <a:lnT>
                      <a:noFill/>
                    </a:lnT>
                    <a:lnB>
                      <a:noFill/>
                    </a:lnB>
                    <a:noFill/>
                  </a:tcPr>
                </a:tc>
                <a:extLst>
                  <a:ext uri="{0D108BD9-81ED-4DB2-BD59-A6C34878D82A}">
                    <a16:rowId xmlns:a16="http://schemas.microsoft.com/office/drawing/2014/main" val="1883320385"/>
                  </a:ext>
                </a:extLst>
              </a:tr>
              <a:tr h="224535">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25.673,68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26.822,31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10.899,35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7.947,35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83.361,48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21770687"/>
                  </a:ext>
                </a:extLst>
              </a:tr>
              <a:tr h="224535">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26.329,43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27.707,94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11.393,67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8.227,13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86.077,57</a:t>
                      </a:r>
                    </a:p>
                  </a:txBody>
                  <a:tcPr marL="0" marR="0" marT="0" marB="0" anchor="ctr">
                    <a:lnL>
                      <a:noFill/>
                    </a:lnL>
                    <a:lnR>
                      <a:noFill/>
                    </a:lnR>
                    <a:lnT>
                      <a:noFill/>
                    </a:lnT>
                    <a:lnB>
                      <a:noFill/>
                    </a:lnB>
                    <a:noFill/>
                  </a:tcPr>
                </a:tc>
                <a:extLst>
                  <a:ext uri="{0D108BD9-81ED-4DB2-BD59-A6C34878D82A}">
                    <a16:rowId xmlns:a16="http://schemas.microsoft.com/office/drawing/2014/main" val="1536732981"/>
                  </a:ext>
                </a:extLst>
              </a:tr>
              <a:tr h="224535">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25.331,64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26.797,37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11.038,06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7.964,68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83.150,52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97545228"/>
                  </a:ext>
                </a:extLst>
              </a:tr>
              <a:tr h="224535">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26.183,45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27.348,40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11.262,72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8.182,42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85.396,40</a:t>
                      </a:r>
                    </a:p>
                  </a:txBody>
                  <a:tcPr marL="0" marR="0" marT="0" marB="0" anchor="ctr">
                    <a:lnL>
                      <a:noFill/>
                    </a:lnL>
                    <a:lnR>
                      <a:noFill/>
                    </a:lnR>
                    <a:lnT>
                      <a:noFill/>
                    </a:lnT>
                    <a:lnB>
                      <a:noFill/>
                    </a:lnB>
                    <a:noFill/>
                  </a:tcPr>
                </a:tc>
                <a:extLst>
                  <a:ext uri="{0D108BD9-81ED-4DB2-BD59-A6C34878D82A}">
                    <a16:rowId xmlns:a16="http://schemas.microsoft.com/office/drawing/2014/main" val="3552268635"/>
                  </a:ext>
                </a:extLst>
              </a:tr>
              <a:tr h="460297">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26.096,76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27.125,35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11.091,73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12.215,21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8.089,24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84.618,30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37318519"/>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8.473</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6.215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14.689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7.694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630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8.325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16.168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6.846</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23.013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222376"/>
          <a:ext cx="8675783" cy="347662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3.362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1.379</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4.741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5.684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256</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5.940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9.046</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1.635</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10.681</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304926"/>
          <a:ext cx="8667750" cy="336337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$3.804</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$23.434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$ 27.238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A183E8AE-CB61-4BC0-A9B9-7ADCAC3F813A}"/>
              </a:ext>
            </a:extLst>
          </p:cNvPr>
          <p:cNvGraphicFramePr>
            <a:graphicFrameLocks/>
          </p:cNvGraphicFramePr>
          <p:nvPr/>
        </p:nvGraphicFramePr>
        <p:xfrm>
          <a:off x="358964" y="1997331"/>
          <a:ext cx="5141084"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D366845C-C15A-40DB-B208-CD107BA3489E}"/>
              </a:ext>
            </a:extLst>
          </p:cNvPr>
          <p:cNvGraphicFramePr>
            <a:graphicFrameLocks/>
          </p:cNvGraphicFramePr>
          <p:nvPr/>
        </p:nvGraphicFramePr>
        <p:xfrm>
          <a:off x="5841242" y="1942790"/>
          <a:ext cx="5454005"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98560" y="1379704"/>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40</a:t>
            </a:r>
            <a:r>
              <a:rPr lang="es-CO" sz="1400" b="1" dirty="0">
                <a:solidFill>
                  <a:schemeClr val="accent1">
                    <a:lumMod val="50000"/>
                  </a:schemeClr>
                </a:solidFill>
                <a:latin typeface="+mn-lt"/>
                <a:cs typeface="Arial" panose="020B0604020202020204" pitchFamily="34" charset="0"/>
              </a:rPr>
              <a:t>.555</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$ 12.573</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$ 53.127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599355" y="1949938"/>
          <a:ext cx="5011735"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5903623" y="1902924"/>
          <a:ext cx="5124450"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$12.574</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$2.702</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$ 15.275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461529" y="1846702"/>
          <a:ext cx="5052579"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5920220" y="1916182"/>
          <a:ext cx="5810250"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$ 16.168</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$ 6.845</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$23.013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69788" y="1980812"/>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13D67658-C864-4469-B2EF-C56E6F56AE84}"/>
              </a:ext>
            </a:extLst>
          </p:cNvPr>
          <p:cNvGraphicFramePr>
            <a:graphicFrameLocks/>
          </p:cNvGraphicFramePr>
          <p:nvPr/>
        </p:nvGraphicFramePr>
        <p:xfrm>
          <a:off x="6488187" y="1946144"/>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Enero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$10.681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212725" y="1900344"/>
          <a:ext cx="5883275" cy="347662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477000" y="1893508"/>
          <a:ext cx="5534025" cy="3486150"/>
        </p:xfrm>
        <a:graphic>
          <a:graphicData uri="http://schemas.openxmlformats.org/drawingml/2006/chart">
            <c:chart xmlns:c="http://schemas.openxmlformats.org/drawingml/2006/chart" xmlns:r="http://schemas.openxmlformats.org/officeDocument/2006/relationships" r:id="rId8"/>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Agosto 2024 a Enero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5" name="Gráfico 4">
            <a:extLst>
              <a:ext uri="{FF2B5EF4-FFF2-40B4-BE49-F238E27FC236}">
                <a16:creationId xmlns:a16="http://schemas.microsoft.com/office/drawing/2014/main" id="{410586AD-2590-4C63-870D-A532699C5A27}"/>
              </a:ext>
            </a:extLst>
          </p:cNvPr>
          <p:cNvGraphicFramePr>
            <a:graphicFrameLocks noGrp="1"/>
          </p:cNvGraphicFramePr>
          <p:nvPr/>
        </p:nvGraphicFramePr>
        <p:xfrm>
          <a:off x="1624085" y="1342697"/>
          <a:ext cx="8808592" cy="45511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Agosto 2024 a Enero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2036617" y="1193121"/>
          <a:ext cx="8340437" cy="451603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Agosto 2024 a Enero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2105891" y="1223962"/>
          <a:ext cx="8321219" cy="449262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AA23BCD-1BF8-8DBB-CF40-BC837F623127}"/>
              </a:ext>
            </a:extLst>
          </p:cNvPr>
          <p:cNvGraphicFramePr>
            <a:graphicFrameLocks noGrp="1"/>
          </p:cNvGraphicFramePr>
          <p:nvPr>
            <p:extLst>
              <p:ext uri="{D42A27DB-BD31-4B8C-83A1-F6EECF244321}">
                <p14:modId xmlns:p14="http://schemas.microsoft.com/office/powerpoint/2010/main" val="2387502088"/>
              </p:ext>
            </p:extLst>
          </p:nvPr>
        </p:nvGraphicFramePr>
        <p:xfrm>
          <a:off x="323850" y="2665140"/>
          <a:ext cx="11544301" cy="3480594"/>
        </p:xfrm>
        <a:graphic>
          <a:graphicData uri="http://schemas.openxmlformats.org/drawingml/2006/table">
            <a:tbl>
              <a:tblPr/>
              <a:tblGrid>
                <a:gridCol w="753529">
                  <a:extLst>
                    <a:ext uri="{9D8B030D-6E8A-4147-A177-3AD203B41FA5}">
                      <a16:colId xmlns:a16="http://schemas.microsoft.com/office/drawing/2014/main" val="2135885475"/>
                    </a:ext>
                  </a:extLst>
                </a:gridCol>
                <a:gridCol w="941912">
                  <a:extLst>
                    <a:ext uri="{9D8B030D-6E8A-4147-A177-3AD203B41FA5}">
                      <a16:colId xmlns:a16="http://schemas.microsoft.com/office/drawing/2014/main" val="1941387707"/>
                    </a:ext>
                  </a:extLst>
                </a:gridCol>
                <a:gridCol w="270800">
                  <a:extLst>
                    <a:ext uri="{9D8B030D-6E8A-4147-A177-3AD203B41FA5}">
                      <a16:colId xmlns:a16="http://schemas.microsoft.com/office/drawing/2014/main" val="4200950800"/>
                    </a:ext>
                  </a:extLst>
                </a:gridCol>
                <a:gridCol w="838889">
                  <a:extLst>
                    <a:ext uri="{9D8B030D-6E8A-4147-A177-3AD203B41FA5}">
                      <a16:colId xmlns:a16="http://schemas.microsoft.com/office/drawing/2014/main" val="2208140211"/>
                    </a:ext>
                  </a:extLst>
                </a:gridCol>
                <a:gridCol w="859493">
                  <a:extLst>
                    <a:ext uri="{9D8B030D-6E8A-4147-A177-3AD203B41FA5}">
                      <a16:colId xmlns:a16="http://schemas.microsoft.com/office/drawing/2014/main" val="3714743757"/>
                    </a:ext>
                  </a:extLst>
                </a:gridCol>
                <a:gridCol w="270800">
                  <a:extLst>
                    <a:ext uri="{9D8B030D-6E8A-4147-A177-3AD203B41FA5}">
                      <a16:colId xmlns:a16="http://schemas.microsoft.com/office/drawing/2014/main" val="1829272035"/>
                    </a:ext>
                  </a:extLst>
                </a:gridCol>
                <a:gridCol w="824172">
                  <a:extLst>
                    <a:ext uri="{9D8B030D-6E8A-4147-A177-3AD203B41FA5}">
                      <a16:colId xmlns:a16="http://schemas.microsoft.com/office/drawing/2014/main" val="2272854536"/>
                    </a:ext>
                  </a:extLst>
                </a:gridCol>
                <a:gridCol w="824172">
                  <a:extLst>
                    <a:ext uri="{9D8B030D-6E8A-4147-A177-3AD203B41FA5}">
                      <a16:colId xmlns:a16="http://schemas.microsoft.com/office/drawing/2014/main" val="1708837150"/>
                    </a:ext>
                  </a:extLst>
                </a:gridCol>
                <a:gridCol w="270800">
                  <a:extLst>
                    <a:ext uri="{9D8B030D-6E8A-4147-A177-3AD203B41FA5}">
                      <a16:colId xmlns:a16="http://schemas.microsoft.com/office/drawing/2014/main" val="4000008283"/>
                    </a:ext>
                  </a:extLst>
                </a:gridCol>
                <a:gridCol w="847720">
                  <a:extLst>
                    <a:ext uri="{9D8B030D-6E8A-4147-A177-3AD203B41FA5}">
                      <a16:colId xmlns:a16="http://schemas.microsoft.com/office/drawing/2014/main" val="1997384363"/>
                    </a:ext>
                  </a:extLst>
                </a:gridCol>
                <a:gridCol w="777077">
                  <a:extLst>
                    <a:ext uri="{9D8B030D-6E8A-4147-A177-3AD203B41FA5}">
                      <a16:colId xmlns:a16="http://schemas.microsoft.com/office/drawing/2014/main" val="3101239715"/>
                    </a:ext>
                  </a:extLst>
                </a:gridCol>
                <a:gridCol w="270800">
                  <a:extLst>
                    <a:ext uri="{9D8B030D-6E8A-4147-A177-3AD203B41FA5}">
                      <a16:colId xmlns:a16="http://schemas.microsoft.com/office/drawing/2014/main" val="2431180799"/>
                    </a:ext>
                  </a:extLst>
                </a:gridCol>
                <a:gridCol w="1015498">
                  <a:extLst>
                    <a:ext uri="{9D8B030D-6E8A-4147-A177-3AD203B41FA5}">
                      <a16:colId xmlns:a16="http://schemas.microsoft.com/office/drawing/2014/main" val="1046655325"/>
                    </a:ext>
                  </a:extLst>
                </a:gridCol>
                <a:gridCol w="871268">
                  <a:extLst>
                    <a:ext uri="{9D8B030D-6E8A-4147-A177-3AD203B41FA5}">
                      <a16:colId xmlns:a16="http://schemas.microsoft.com/office/drawing/2014/main" val="4154689348"/>
                    </a:ext>
                  </a:extLst>
                </a:gridCol>
                <a:gridCol w="270800">
                  <a:extLst>
                    <a:ext uri="{9D8B030D-6E8A-4147-A177-3AD203B41FA5}">
                      <a16:colId xmlns:a16="http://schemas.microsoft.com/office/drawing/2014/main" val="4220259413"/>
                    </a:ext>
                  </a:extLst>
                </a:gridCol>
                <a:gridCol w="788851">
                  <a:extLst>
                    <a:ext uri="{9D8B030D-6E8A-4147-A177-3AD203B41FA5}">
                      <a16:colId xmlns:a16="http://schemas.microsoft.com/office/drawing/2014/main" val="2632632395"/>
                    </a:ext>
                  </a:extLst>
                </a:gridCol>
                <a:gridCol w="847720">
                  <a:extLst>
                    <a:ext uri="{9D8B030D-6E8A-4147-A177-3AD203B41FA5}">
                      <a16:colId xmlns:a16="http://schemas.microsoft.com/office/drawing/2014/main" val="2307167715"/>
                    </a:ext>
                  </a:extLst>
                </a:gridCol>
              </a:tblGrid>
              <a:tr h="443181">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76546048"/>
                  </a:ext>
                </a:extLst>
              </a:tr>
              <a:tr h="216186">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38115867"/>
                  </a:ext>
                </a:extLst>
              </a:tr>
              <a:tr h="216186">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9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3872584603"/>
                  </a:ext>
                </a:extLst>
              </a:tr>
              <a:tr h="216186">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66199332"/>
                  </a:ext>
                </a:extLst>
              </a:tr>
              <a:tr h="216186">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2984034159"/>
                  </a:ext>
                </a:extLst>
              </a:tr>
              <a:tr h="216186">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1471892"/>
                  </a:ext>
                </a:extLst>
              </a:tr>
              <a:tr h="216186">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2977418444"/>
                  </a:ext>
                </a:extLst>
              </a:tr>
              <a:tr h="216186">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414.486,95</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3.545.547,61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48295112"/>
                  </a:ext>
                </a:extLst>
              </a:tr>
              <a:tr h="216186">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379.312,43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3.407.849,80</a:t>
                      </a:r>
                    </a:p>
                  </a:txBody>
                  <a:tcPr marL="0" marR="0" marT="0" marB="0" anchor="ctr">
                    <a:lnL>
                      <a:noFill/>
                    </a:lnL>
                    <a:lnR>
                      <a:noFill/>
                    </a:lnR>
                    <a:lnT>
                      <a:noFill/>
                    </a:lnT>
                    <a:lnB>
                      <a:noFill/>
                    </a:lnB>
                    <a:noFill/>
                  </a:tcPr>
                </a:tc>
                <a:extLst>
                  <a:ext uri="{0D108BD9-81ED-4DB2-BD59-A6C34878D82A}">
                    <a16:rowId xmlns:a16="http://schemas.microsoft.com/office/drawing/2014/main" val="3026210648"/>
                  </a:ext>
                </a:extLst>
              </a:tr>
              <a:tr h="216186">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375.141,53</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3.341.284,53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4039468"/>
                  </a:ext>
                </a:extLst>
              </a:tr>
              <a:tr h="216186">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391.284,78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2.699.475,97</a:t>
                      </a:r>
                    </a:p>
                  </a:txBody>
                  <a:tcPr marL="0" marR="0" marT="0" marB="0" anchor="ctr">
                    <a:lnL>
                      <a:noFill/>
                    </a:lnL>
                    <a:lnR>
                      <a:noFill/>
                    </a:lnR>
                    <a:lnT>
                      <a:noFill/>
                    </a:lnT>
                    <a:lnB>
                      <a:noFill/>
                    </a:lnB>
                    <a:noFill/>
                  </a:tcPr>
                </a:tc>
                <a:extLst>
                  <a:ext uri="{0D108BD9-81ED-4DB2-BD59-A6C34878D82A}">
                    <a16:rowId xmlns:a16="http://schemas.microsoft.com/office/drawing/2014/main" val="152520976"/>
                  </a:ext>
                </a:extLst>
              </a:tr>
              <a:tr h="216186">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380.371,66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285.885,76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2.500.992,71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94567557"/>
                  </a:ext>
                </a:extLst>
              </a:tr>
              <a:tr h="216186">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503.531,29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392.417,98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373.556,41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3.320.889,21</a:t>
                      </a:r>
                    </a:p>
                  </a:txBody>
                  <a:tcPr marL="0" marR="0" marT="0" marB="0" anchor="ctr">
                    <a:lnL>
                      <a:noFill/>
                    </a:lnL>
                    <a:lnR>
                      <a:noFill/>
                    </a:lnR>
                    <a:lnT>
                      <a:noFill/>
                    </a:lnT>
                    <a:lnB>
                      <a:noFill/>
                    </a:lnB>
                    <a:noFill/>
                  </a:tcPr>
                </a:tc>
                <a:extLst>
                  <a:ext uri="{0D108BD9-81ED-4DB2-BD59-A6C34878D82A}">
                    <a16:rowId xmlns:a16="http://schemas.microsoft.com/office/drawing/2014/main" val="3030326747"/>
                  </a:ext>
                </a:extLst>
              </a:tr>
              <a:tr h="443181">
                <a:tc>
                  <a:txBody>
                    <a:bodyPr/>
                    <a:lstStyle/>
                    <a:p>
                      <a:pPr algn="ctr" rtl="0" fontAlgn="ctr"/>
                      <a:r>
                        <a:rPr lang="es-CO" sz="9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67.025,76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44.583,09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508.032,33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02553028"/>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Agosto 2024 a Enero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801504" y="1342946"/>
          <a:ext cx="8120418" cy="41590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Agosto 2024 a Enero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31-ene-2025 descargado del SIGAB el 10-feb-2025.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731818" y="1301751"/>
          <a:ext cx="8180386" cy="418479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Enero 2025</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20196" y="5916216"/>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enero_25</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1.654.216</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pic>
        <p:nvPicPr>
          <p:cNvPr id="10" name="Imagen 12">
            <a:extLst>
              <a:ext uri="{FF2B5EF4-FFF2-40B4-BE49-F238E27FC236}">
                <a16:creationId xmlns:a16="http://schemas.microsoft.com/office/drawing/2014/main" id="{52DB3956-5F15-4E54-8D16-21D22249A8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17869" y="345313"/>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2443992" y="1449403"/>
          <a:ext cx="8280327" cy="43338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3262653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Enero 2025</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10DC6B8-B355-26DB-F023-809414CCEB8D}"/>
              </a:ext>
            </a:extLst>
          </p:cNvPr>
          <p:cNvGraphicFramePr>
            <a:graphicFrameLocks noGrp="1"/>
          </p:cNvGraphicFramePr>
          <p:nvPr/>
        </p:nvGraphicFramePr>
        <p:xfrm>
          <a:off x="755374" y="2716636"/>
          <a:ext cx="11012563" cy="3145393"/>
        </p:xfrm>
        <a:graphic>
          <a:graphicData uri="http://schemas.openxmlformats.org/drawingml/2006/table">
            <a:tbl>
              <a:tblPr/>
              <a:tblGrid>
                <a:gridCol w="789667">
                  <a:extLst>
                    <a:ext uri="{9D8B030D-6E8A-4147-A177-3AD203B41FA5}">
                      <a16:colId xmlns:a16="http://schemas.microsoft.com/office/drawing/2014/main" val="4046351808"/>
                    </a:ext>
                  </a:extLst>
                </a:gridCol>
                <a:gridCol w="789667">
                  <a:extLst>
                    <a:ext uri="{9D8B030D-6E8A-4147-A177-3AD203B41FA5}">
                      <a16:colId xmlns:a16="http://schemas.microsoft.com/office/drawing/2014/main" val="3493033361"/>
                    </a:ext>
                  </a:extLst>
                </a:gridCol>
                <a:gridCol w="276383">
                  <a:extLst>
                    <a:ext uri="{9D8B030D-6E8A-4147-A177-3AD203B41FA5}">
                      <a16:colId xmlns:a16="http://schemas.microsoft.com/office/drawing/2014/main" val="1955991550"/>
                    </a:ext>
                  </a:extLst>
                </a:gridCol>
                <a:gridCol w="789667">
                  <a:extLst>
                    <a:ext uri="{9D8B030D-6E8A-4147-A177-3AD203B41FA5}">
                      <a16:colId xmlns:a16="http://schemas.microsoft.com/office/drawing/2014/main" val="3550294284"/>
                    </a:ext>
                  </a:extLst>
                </a:gridCol>
                <a:gridCol w="789667">
                  <a:extLst>
                    <a:ext uri="{9D8B030D-6E8A-4147-A177-3AD203B41FA5}">
                      <a16:colId xmlns:a16="http://schemas.microsoft.com/office/drawing/2014/main" val="1369957030"/>
                    </a:ext>
                  </a:extLst>
                </a:gridCol>
                <a:gridCol w="305996">
                  <a:extLst>
                    <a:ext uri="{9D8B030D-6E8A-4147-A177-3AD203B41FA5}">
                      <a16:colId xmlns:a16="http://schemas.microsoft.com/office/drawing/2014/main" val="1170440445"/>
                    </a:ext>
                  </a:extLst>
                </a:gridCol>
                <a:gridCol w="789667">
                  <a:extLst>
                    <a:ext uri="{9D8B030D-6E8A-4147-A177-3AD203B41FA5}">
                      <a16:colId xmlns:a16="http://schemas.microsoft.com/office/drawing/2014/main" val="4223156785"/>
                    </a:ext>
                  </a:extLst>
                </a:gridCol>
                <a:gridCol w="789667">
                  <a:extLst>
                    <a:ext uri="{9D8B030D-6E8A-4147-A177-3AD203B41FA5}">
                      <a16:colId xmlns:a16="http://schemas.microsoft.com/office/drawing/2014/main" val="2519507737"/>
                    </a:ext>
                  </a:extLst>
                </a:gridCol>
                <a:gridCol w="305996">
                  <a:extLst>
                    <a:ext uri="{9D8B030D-6E8A-4147-A177-3AD203B41FA5}">
                      <a16:colId xmlns:a16="http://schemas.microsoft.com/office/drawing/2014/main" val="1290212290"/>
                    </a:ext>
                  </a:extLst>
                </a:gridCol>
                <a:gridCol w="789667">
                  <a:extLst>
                    <a:ext uri="{9D8B030D-6E8A-4147-A177-3AD203B41FA5}">
                      <a16:colId xmlns:a16="http://schemas.microsoft.com/office/drawing/2014/main" val="3716680691"/>
                    </a:ext>
                  </a:extLst>
                </a:gridCol>
                <a:gridCol w="789667">
                  <a:extLst>
                    <a:ext uri="{9D8B030D-6E8A-4147-A177-3AD203B41FA5}">
                      <a16:colId xmlns:a16="http://schemas.microsoft.com/office/drawing/2014/main" val="3756758940"/>
                    </a:ext>
                  </a:extLst>
                </a:gridCol>
                <a:gridCol w="345479">
                  <a:extLst>
                    <a:ext uri="{9D8B030D-6E8A-4147-A177-3AD203B41FA5}">
                      <a16:colId xmlns:a16="http://schemas.microsoft.com/office/drawing/2014/main" val="501653184"/>
                    </a:ext>
                  </a:extLst>
                </a:gridCol>
                <a:gridCol w="789667">
                  <a:extLst>
                    <a:ext uri="{9D8B030D-6E8A-4147-A177-3AD203B41FA5}">
                      <a16:colId xmlns:a16="http://schemas.microsoft.com/office/drawing/2014/main" val="2131496795"/>
                    </a:ext>
                  </a:extLst>
                </a:gridCol>
                <a:gridCol w="789667">
                  <a:extLst>
                    <a:ext uri="{9D8B030D-6E8A-4147-A177-3AD203B41FA5}">
                      <a16:colId xmlns:a16="http://schemas.microsoft.com/office/drawing/2014/main" val="3751188515"/>
                    </a:ext>
                  </a:extLst>
                </a:gridCol>
                <a:gridCol w="302705">
                  <a:extLst>
                    <a:ext uri="{9D8B030D-6E8A-4147-A177-3AD203B41FA5}">
                      <a16:colId xmlns:a16="http://schemas.microsoft.com/office/drawing/2014/main" val="2774078499"/>
                    </a:ext>
                  </a:extLst>
                </a:gridCol>
                <a:gridCol w="789667">
                  <a:extLst>
                    <a:ext uri="{9D8B030D-6E8A-4147-A177-3AD203B41FA5}">
                      <a16:colId xmlns:a16="http://schemas.microsoft.com/office/drawing/2014/main" val="2833607560"/>
                    </a:ext>
                  </a:extLst>
                </a:gridCol>
                <a:gridCol w="789667">
                  <a:extLst>
                    <a:ext uri="{9D8B030D-6E8A-4147-A177-3AD203B41FA5}">
                      <a16:colId xmlns:a16="http://schemas.microsoft.com/office/drawing/2014/main" val="3568961680"/>
                    </a:ext>
                  </a:extLst>
                </a:gridCol>
              </a:tblGrid>
              <a:tr h="323641">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48663793"/>
                  </a:ext>
                </a:extLst>
              </a:tr>
              <a:tr h="313528">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04758116"/>
                  </a:ext>
                </a:extLst>
              </a:tr>
              <a:tr h="313528">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42657300"/>
                  </a:ext>
                </a:extLst>
              </a:tr>
              <a:tr h="313528">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11584002"/>
                  </a:ext>
                </a:extLst>
              </a:tr>
              <a:tr h="313528">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05345001"/>
                  </a:ext>
                </a:extLst>
              </a:tr>
              <a:tr h="313528">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74684273"/>
                  </a:ext>
                </a:extLst>
              </a:tr>
              <a:tr h="313528">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34688837"/>
                  </a:ext>
                </a:extLst>
              </a:tr>
              <a:tr h="313528">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82480821"/>
                  </a:ext>
                </a:extLst>
              </a:tr>
              <a:tr h="313528">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70878486"/>
                  </a:ext>
                </a:extLst>
              </a:tr>
              <a:tr h="313528">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30.763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42.392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43.891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29.304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14.941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161.291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64593273"/>
                  </a:ext>
                </a:extLst>
              </a:tr>
            </a:tbl>
          </a:graphicData>
        </a:graphic>
      </p:graphicFrame>
    </p:spTree>
    <p:extLst>
      <p:ext uri="{BB962C8B-B14F-4D97-AF65-F5344CB8AC3E}">
        <p14:creationId xmlns:p14="http://schemas.microsoft.com/office/powerpoint/2010/main" val="221815093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Enero 2025</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2A062D56-EDCA-92E3-DB2E-206783C2B0D0}"/>
              </a:ext>
            </a:extLst>
          </p:cNvPr>
          <p:cNvGraphicFramePr>
            <a:graphicFrameLocks noGrp="1"/>
          </p:cNvGraphicFramePr>
          <p:nvPr/>
        </p:nvGraphicFramePr>
        <p:xfrm>
          <a:off x="636103" y="2574088"/>
          <a:ext cx="10811493" cy="3311047"/>
        </p:xfrm>
        <a:graphic>
          <a:graphicData uri="http://schemas.openxmlformats.org/drawingml/2006/table">
            <a:tbl>
              <a:tblPr/>
              <a:tblGrid>
                <a:gridCol w="775249">
                  <a:extLst>
                    <a:ext uri="{9D8B030D-6E8A-4147-A177-3AD203B41FA5}">
                      <a16:colId xmlns:a16="http://schemas.microsoft.com/office/drawing/2014/main" val="676276956"/>
                    </a:ext>
                  </a:extLst>
                </a:gridCol>
                <a:gridCol w="775249">
                  <a:extLst>
                    <a:ext uri="{9D8B030D-6E8A-4147-A177-3AD203B41FA5}">
                      <a16:colId xmlns:a16="http://schemas.microsoft.com/office/drawing/2014/main" val="435217402"/>
                    </a:ext>
                  </a:extLst>
                </a:gridCol>
                <a:gridCol w="271337">
                  <a:extLst>
                    <a:ext uri="{9D8B030D-6E8A-4147-A177-3AD203B41FA5}">
                      <a16:colId xmlns:a16="http://schemas.microsoft.com/office/drawing/2014/main" val="3871029401"/>
                    </a:ext>
                  </a:extLst>
                </a:gridCol>
                <a:gridCol w="775249">
                  <a:extLst>
                    <a:ext uri="{9D8B030D-6E8A-4147-A177-3AD203B41FA5}">
                      <a16:colId xmlns:a16="http://schemas.microsoft.com/office/drawing/2014/main" val="1023994446"/>
                    </a:ext>
                  </a:extLst>
                </a:gridCol>
                <a:gridCol w="775249">
                  <a:extLst>
                    <a:ext uri="{9D8B030D-6E8A-4147-A177-3AD203B41FA5}">
                      <a16:colId xmlns:a16="http://schemas.microsoft.com/office/drawing/2014/main" val="3588318166"/>
                    </a:ext>
                  </a:extLst>
                </a:gridCol>
                <a:gridCol w="300409">
                  <a:extLst>
                    <a:ext uri="{9D8B030D-6E8A-4147-A177-3AD203B41FA5}">
                      <a16:colId xmlns:a16="http://schemas.microsoft.com/office/drawing/2014/main" val="2296203031"/>
                    </a:ext>
                  </a:extLst>
                </a:gridCol>
                <a:gridCol w="775249">
                  <a:extLst>
                    <a:ext uri="{9D8B030D-6E8A-4147-A177-3AD203B41FA5}">
                      <a16:colId xmlns:a16="http://schemas.microsoft.com/office/drawing/2014/main" val="144965334"/>
                    </a:ext>
                  </a:extLst>
                </a:gridCol>
                <a:gridCol w="775249">
                  <a:extLst>
                    <a:ext uri="{9D8B030D-6E8A-4147-A177-3AD203B41FA5}">
                      <a16:colId xmlns:a16="http://schemas.microsoft.com/office/drawing/2014/main" val="700202147"/>
                    </a:ext>
                  </a:extLst>
                </a:gridCol>
                <a:gridCol w="300409">
                  <a:extLst>
                    <a:ext uri="{9D8B030D-6E8A-4147-A177-3AD203B41FA5}">
                      <a16:colId xmlns:a16="http://schemas.microsoft.com/office/drawing/2014/main" val="652316604"/>
                    </a:ext>
                  </a:extLst>
                </a:gridCol>
                <a:gridCol w="775249">
                  <a:extLst>
                    <a:ext uri="{9D8B030D-6E8A-4147-A177-3AD203B41FA5}">
                      <a16:colId xmlns:a16="http://schemas.microsoft.com/office/drawing/2014/main" val="3468939935"/>
                    </a:ext>
                  </a:extLst>
                </a:gridCol>
                <a:gridCol w="775249">
                  <a:extLst>
                    <a:ext uri="{9D8B030D-6E8A-4147-A177-3AD203B41FA5}">
                      <a16:colId xmlns:a16="http://schemas.microsoft.com/office/drawing/2014/main" val="1469386124"/>
                    </a:ext>
                  </a:extLst>
                </a:gridCol>
                <a:gridCol w="339172">
                  <a:extLst>
                    <a:ext uri="{9D8B030D-6E8A-4147-A177-3AD203B41FA5}">
                      <a16:colId xmlns:a16="http://schemas.microsoft.com/office/drawing/2014/main" val="2942186887"/>
                    </a:ext>
                  </a:extLst>
                </a:gridCol>
                <a:gridCol w="775249">
                  <a:extLst>
                    <a:ext uri="{9D8B030D-6E8A-4147-A177-3AD203B41FA5}">
                      <a16:colId xmlns:a16="http://schemas.microsoft.com/office/drawing/2014/main" val="1953782168"/>
                    </a:ext>
                  </a:extLst>
                </a:gridCol>
                <a:gridCol w="775249">
                  <a:extLst>
                    <a:ext uri="{9D8B030D-6E8A-4147-A177-3AD203B41FA5}">
                      <a16:colId xmlns:a16="http://schemas.microsoft.com/office/drawing/2014/main" val="2088250877"/>
                    </a:ext>
                  </a:extLst>
                </a:gridCol>
                <a:gridCol w="297178">
                  <a:extLst>
                    <a:ext uri="{9D8B030D-6E8A-4147-A177-3AD203B41FA5}">
                      <a16:colId xmlns:a16="http://schemas.microsoft.com/office/drawing/2014/main" val="860544095"/>
                    </a:ext>
                  </a:extLst>
                </a:gridCol>
                <a:gridCol w="775249">
                  <a:extLst>
                    <a:ext uri="{9D8B030D-6E8A-4147-A177-3AD203B41FA5}">
                      <a16:colId xmlns:a16="http://schemas.microsoft.com/office/drawing/2014/main" val="3145232382"/>
                    </a:ext>
                  </a:extLst>
                </a:gridCol>
                <a:gridCol w="775249">
                  <a:extLst>
                    <a:ext uri="{9D8B030D-6E8A-4147-A177-3AD203B41FA5}">
                      <a16:colId xmlns:a16="http://schemas.microsoft.com/office/drawing/2014/main" val="3687589474"/>
                    </a:ext>
                  </a:extLst>
                </a:gridCol>
              </a:tblGrid>
              <a:tr h="340687">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12787731"/>
                  </a:ext>
                </a:extLst>
              </a:tr>
              <a:tr h="330040">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44861737"/>
                  </a:ext>
                </a:extLst>
              </a:tr>
              <a:tr h="330040">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60231271"/>
                  </a:ext>
                </a:extLst>
              </a:tr>
              <a:tr h="330040">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94096783"/>
                  </a:ext>
                </a:extLst>
              </a:tr>
              <a:tr h="330040">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15485313"/>
                  </a:ext>
                </a:extLst>
              </a:tr>
              <a:tr h="330040">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81135996"/>
                  </a:ext>
                </a:extLst>
              </a:tr>
              <a:tr h="330040">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992902358"/>
                  </a:ext>
                </a:extLst>
              </a:tr>
              <a:tr h="330040">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62462317"/>
                  </a:ext>
                </a:extLst>
              </a:tr>
              <a:tr h="330040">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81385632"/>
                  </a:ext>
                </a:extLst>
              </a:tr>
              <a:tr h="33004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12.701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22137493"/>
                  </a:ext>
                </a:extLst>
              </a:tr>
            </a:tbl>
          </a:graphicData>
        </a:graphic>
      </p:graphicFrame>
    </p:spTree>
    <p:extLst>
      <p:ext uri="{BB962C8B-B14F-4D97-AF65-F5344CB8AC3E}">
        <p14:creationId xmlns:p14="http://schemas.microsoft.com/office/powerpoint/2010/main" val="252664799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Enero 2025</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Tabla 11">
            <a:extLst>
              <a:ext uri="{FF2B5EF4-FFF2-40B4-BE49-F238E27FC236}">
                <a16:creationId xmlns:a16="http://schemas.microsoft.com/office/drawing/2014/main" id="{352EBA73-4B70-DE9C-3DE6-267CC53EB855}"/>
              </a:ext>
            </a:extLst>
          </p:cNvPr>
          <p:cNvGraphicFramePr>
            <a:graphicFrameLocks noGrp="1"/>
          </p:cNvGraphicFramePr>
          <p:nvPr/>
        </p:nvGraphicFramePr>
        <p:xfrm>
          <a:off x="662241" y="2772867"/>
          <a:ext cx="10691558" cy="2952062"/>
        </p:xfrm>
        <a:graphic>
          <a:graphicData uri="http://schemas.openxmlformats.org/drawingml/2006/table">
            <a:tbl>
              <a:tblPr/>
              <a:tblGrid>
                <a:gridCol w="766649">
                  <a:extLst>
                    <a:ext uri="{9D8B030D-6E8A-4147-A177-3AD203B41FA5}">
                      <a16:colId xmlns:a16="http://schemas.microsoft.com/office/drawing/2014/main" val="2153124846"/>
                    </a:ext>
                  </a:extLst>
                </a:gridCol>
                <a:gridCol w="766649">
                  <a:extLst>
                    <a:ext uri="{9D8B030D-6E8A-4147-A177-3AD203B41FA5}">
                      <a16:colId xmlns:a16="http://schemas.microsoft.com/office/drawing/2014/main" val="1365204343"/>
                    </a:ext>
                  </a:extLst>
                </a:gridCol>
                <a:gridCol w="268327">
                  <a:extLst>
                    <a:ext uri="{9D8B030D-6E8A-4147-A177-3AD203B41FA5}">
                      <a16:colId xmlns:a16="http://schemas.microsoft.com/office/drawing/2014/main" val="4106615892"/>
                    </a:ext>
                  </a:extLst>
                </a:gridCol>
                <a:gridCol w="766649">
                  <a:extLst>
                    <a:ext uri="{9D8B030D-6E8A-4147-A177-3AD203B41FA5}">
                      <a16:colId xmlns:a16="http://schemas.microsoft.com/office/drawing/2014/main" val="92607454"/>
                    </a:ext>
                  </a:extLst>
                </a:gridCol>
                <a:gridCol w="766649">
                  <a:extLst>
                    <a:ext uri="{9D8B030D-6E8A-4147-A177-3AD203B41FA5}">
                      <a16:colId xmlns:a16="http://schemas.microsoft.com/office/drawing/2014/main" val="3514203839"/>
                    </a:ext>
                  </a:extLst>
                </a:gridCol>
                <a:gridCol w="297076">
                  <a:extLst>
                    <a:ext uri="{9D8B030D-6E8A-4147-A177-3AD203B41FA5}">
                      <a16:colId xmlns:a16="http://schemas.microsoft.com/office/drawing/2014/main" val="1853413518"/>
                    </a:ext>
                  </a:extLst>
                </a:gridCol>
                <a:gridCol w="766649">
                  <a:extLst>
                    <a:ext uri="{9D8B030D-6E8A-4147-A177-3AD203B41FA5}">
                      <a16:colId xmlns:a16="http://schemas.microsoft.com/office/drawing/2014/main" val="2836146154"/>
                    </a:ext>
                  </a:extLst>
                </a:gridCol>
                <a:gridCol w="766649">
                  <a:extLst>
                    <a:ext uri="{9D8B030D-6E8A-4147-A177-3AD203B41FA5}">
                      <a16:colId xmlns:a16="http://schemas.microsoft.com/office/drawing/2014/main" val="86635069"/>
                    </a:ext>
                  </a:extLst>
                </a:gridCol>
                <a:gridCol w="297076">
                  <a:extLst>
                    <a:ext uri="{9D8B030D-6E8A-4147-A177-3AD203B41FA5}">
                      <a16:colId xmlns:a16="http://schemas.microsoft.com/office/drawing/2014/main" val="3267394868"/>
                    </a:ext>
                  </a:extLst>
                </a:gridCol>
                <a:gridCol w="766649">
                  <a:extLst>
                    <a:ext uri="{9D8B030D-6E8A-4147-A177-3AD203B41FA5}">
                      <a16:colId xmlns:a16="http://schemas.microsoft.com/office/drawing/2014/main" val="2389728024"/>
                    </a:ext>
                  </a:extLst>
                </a:gridCol>
                <a:gridCol w="766649">
                  <a:extLst>
                    <a:ext uri="{9D8B030D-6E8A-4147-A177-3AD203B41FA5}">
                      <a16:colId xmlns:a16="http://schemas.microsoft.com/office/drawing/2014/main" val="2171172792"/>
                    </a:ext>
                  </a:extLst>
                </a:gridCol>
                <a:gridCol w="335409">
                  <a:extLst>
                    <a:ext uri="{9D8B030D-6E8A-4147-A177-3AD203B41FA5}">
                      <a16:colId xmlns:a16="http://schemas.microsoft.com/office/drawing/2014/main" val="4260712069"/>
                    </a:ext>
                  </a:extLst>
                </a:gridCol>
                <a:gridCol w="766649">
                  <a:extLst>
                    <a:ext uri="{9D8B030D-6E8A-4147-A177-3AD203B41FA5}">
                      <a16:colId xmlns:a16="http://schemas.microsoft.com/office/drawing/2014/main" val="2717965561"/>
                    </a:ext>
                  </a:extLst>
                </a:gridCol>
                <a:gridCol w="766649">
                  <a:extLst>
                    <a:ext uri="{9D8B030D-6E8A-4147-A177-3AD203B41FA5}">
                      <a16:colId xmlns:a16="http://schemas.microsoft.com/office/drawing/2014/main" val="581999256"/>
                    </a:ext>
                  </a:extLst>
                </a:gridCol>
                <a:gridCol w="293882">
                  <a:extLst>
                    <a:ext uri="{9D8B030D-6E8A-4147-A177-3AD203B41FA5}">
                      <a16:colId xmlns:a16="http://schemas.microsoft.com/office/drawing/2014/main" val="2704608506"/>
                    </a:ext>
                  </a:extLst>
                </a:gridCol>
                <a:gridCol w="766649">
                  <a:extLst>
                    <a:ext uri="{9D8B030D-6E8A-4147-A177-3AD203B41FA5}">
                      <a16:colId xmlns:a16="http://schemas.microsoft.com/office/drawing/2014/main" val="3200185558"/>
                    </a:ext>
                  </a:extLst>
                </a:gridCol>
                <a:gridCol w="766649">
                  <a:extLst>
                    <a:ext uri="{9D8B030D-6E8A-4147-A177-3AD203B41FA5}">
                      <a16:colId xmlns:a16="http://schemas.microsoft.com/office/drawing/2014/main" val="4167077329"/>
                    </a:ext>
                  </a:extLst>
                </a:gridCol>
              </a:tblGrid>
              <a:tr h="303749">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32226155"/>
                  </a:ext>
                </a:extLst>
              </a:tr>
              <a:tr h="294257">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594511891"/>
                  </a:ext>
                </a:extLst>
              </a:tr>
              <a:tr h="294257">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66947584"/>
                  </a:ext>
                </a:extLst>
              </a:tr>
              <a:tr h="294257">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9603424"/>
                  </a:ext>
                </a:extLst>
              </a:tr>
              <a:tr h="294257">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29960313"/>
                  </a:ext>
                </a:extLst>
              </a:tr>
              <a:tr h="294257">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19707670"/>
                  </a:ext>
                </a:extLst>
              </a:tr>
              <a:tr h="294257">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40686193"/>
                  </a:ext>
                </a:extLst>
              </a:tr>
              <a:tr h="294257">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05757021"/>
                  </a:ext>
                </a:extLst>
              </a:tr>
              <a:tr h="294257">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44675666"/>
                  </a:ext>
                </a:extLst>
              </a:tr>
              <a:tr h="294257">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664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94764502"/>
                  </a:ext>
                </a:extLst>
              </a:tr>
            </a:tbl>
          </a:graphicData>
        </a:graphic>
      </p:graphicFrame>
    </p:spTree>
    <p:extLst>
      <p:ext uri="{BB962C8B-B14F-4D97-AF65-F5344CB8AC3E}">
        <p14:creationId xmlns:p14="http://schemas.microsoft.com/office/powerpoint/2010/main" val="294512925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Enero 2025</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Tabla 11">
            <a:extLst>
              <a:ext uri="{FF2B5EF4-FFF2-40B4-BE49-F238E27FC236}">
                <a16:creationId xmlns:a16="http://schemas.microsoft.com/office/drawing/2014/main" id="{E990FAC1-7DB2-4518-6BD6-CD221E31433E}"/>
              </a:ext>
            </a:extLst>
          </p:cNvPr>
          <p:cNvGraphicFramePr>
            <a:graphicFrameLocks noGrp="1"/>
          </p:cNvGraphicFramePr>
          <p:nvPr/>
        </p:nvGraphicFramePr>
        <p:xfrm>
          <a:off x="748747" y="2822563"/>
          <a:ext cx="10887833" cy="3071337"/>
        </p:xfrm>
        <a:graphic>
          <a:graphicData uri="http://schemas.openxmlformats.org/drawingml/2006/table">
            <a:tbl>
              <a:tblPr/>
              <a:tblGrid>
                <a:gridCol w="780723">
                  <a:extLst>
                    <a:ext uri="{9D8B030D-6E8A-4147-A177-3AD203B41FA5}">
                      <a16:colId xmlns:a16="http://schemas.microsoft.com/office/drawing/2014/main" val="3964792388"/>
                    </a:ext>
                  </a:extLst>
                </a:gridCol>
                <a:gridCol w="780723">
                  <a:extLst>
                    <a:ext uri="{9D8B030D-6E8A-4147-A177-3AD203B41FA5}">
                      <a16:colId xmlns:a16="http://schemas.microsoft.com/office/drawing/2014/main" val="1443378677"/>
                    </a:ext>
                  </a:extLst>
                </a:gridCol>
                <a:gridCol w="273253">
                  <a:extLst>
                    <a:ext uri="{9D8B030D-6E8A-4147-A177-3AD203B41FA5}">
                      <a16:colId xmlns:a16="http://schemas.microsoft.com/office/drawing/2014/main" val="4119478393"/>
                    </a:ext>
                  </a:extLst>
                </a:gridCol>
                <a:gridCol w="780723">
                  <a:extLst>
                    <a:ext uri="{9D8B030D-6E8A-4147-A177-3AD203B41FA5}">
                      <a16:colId xmlns:a16="http://schemas.microsoft.com/office/drawing/2014/main" val="3836694658"/>
                    </a:ext>
                  </a:extLst>
                </a:gridCol>
                <a:gridCol w="780723">
                  <a:extLst>
                    <a:ext uri="{9D8B030D-6E8A-4147-A177-3AD203B41FA5}">
                      <a16:colId xmlns:a16="http://schemas.microsoft.com/office/drawing/2014/main" val="2355293206"/>
                    </a:ext>
                  </a:extLst>
                </a:gridCol>
                <a:gridCol w="302530">
                  <a:extLst>
                    <a:ext uri="{9D8B030D-6E8A-4147-A177-3AD203B41FA5}">
                      <a16:colId xmlns:a16="http://schemas.microsoft.com/office/drawing/2014/main" val="4074245144"/>
                    </a:ext>
                  </a:extLst>
                </a:gridCol>
                <a:gridCol w="780723">
                  <a:extLst>
                    <a:ext uri="{9D8B030D-6E8A-4147-A177-3AD203B41FA5}">
                      <a16:colId xmlns:a16="http://schemas.microsoft.com/office/drawing/2014/main" val="3846110215"/>
                    </a:ext>
                  </a:extLst>
                </a:gridCol>
                <a:gridCol w="780723">
                  <a:extLst>
                    <a:ext uri="{9D8B030D-6E8A-4147-A177-3AD203B41FA5}">
                      <a16:colId xmlns:a16="http://schemas.microsoft.com/office/drawing/2014/main" val="2194739656"/>
                    </a:ext>
                  </a:extLst>
                </a:gridCol>
                <a:gridCol w="302530">
                  <a:extLst>
                    <a:ext uri="{9D8B030D-6E8A-4147-A177-3AD203B41FA5}">
                      <a16:colId xmlns:a16="http://schemas.microsoft.com/office/drawing/2014/main" val="3998068316"/>
                    </a:ext>
                  </a:extLst>
                </a:gridCol>
                <a:gridCol w="780723">
                  <a:extLst>
                    <a:ext uri="{9D8B030D-6E8A-4147-A177-3AD203B41FA5}">
                      <a16:colId xmlns:a16="http://schemas.microsoft.com/office/drawing/2014/main" val="605105962"/>
                    </a:ext>
                  </a:extLst>
                </a:gridCol>
                <a:gridCol w="780723">
                  <a:extLst>
                    <a:ext uri="{9D8B030D-6E8A-4147-A177-3AD203B41FA5}">
                      <a16:colId xmlns:a16="http://schemas.microsoft.com/office/drawing/2014/main" val="239245216"/>
                    </a:ext>
                  </a:extLst>
                </a:gridCol>
                <a:gridCol w="341567">
                  <a:extLst>
                    <a:ext uri="{9D8B030D-6E8A-4147-A177-3AD203B41FA5}">
                      <a16:colId xmlns:a16="http://schemas.microsoft.com/office/drawing/2014/main" val="82621163"/>
                    </a:ext>
                  </a:extLst>
                </a:gridCol>
                <a:gridCol w="780723">
                  <a:extLst>
                    <a:ext uri="{9D8B030D-6E8A-4147-A177-3AD203B41FA5}">
                      <a16:colId xmlns:a16="http://schemas.microsoft.com/office/drawing/2014/main" val="3591953410"/>
                    </a:ext>
                  </a:extLst>
                </a:gridCol>
                <a:gridCol w="780723">
                  <a:extLst>
                    <a:ext uri="{9D8B030D-6E8A-4147-A177-3AD203B41FA5}">
                      <a16:colId xmlns:a16="http://schemas.microsoft.com/office/drawing/2014/main" val="2937859379"/>
                    </a:ext>
                  </a:extLst>
                </a:gridCol>
                <a:gridCol w="299277">
                  <a:extLst>
                    <a:ext uri="{9D8B030D-6E8A-4147-A177-3AD203B41FA5}">
                      <a16:colId xmlns:a16="http://schemas.microsoft.com/office/drawing/2014/main" val="2277474075"/>
                    </a:ext>
                  </a:extLst>
                </a:gridCol>
                <a:gridCol w="780723">
                  <a:extLst>
                    <a:ext uri="{9D8B030D-6E8A-4147-A177-3AD203B41FA5}">
                      <a16:colId xmlns:a16="http://schemas.microsoft.com/office/drawing/2014/main" val="190195408"/>
                    </a:ext>
                  </a:extLst>
                </a:gridCol>
                <a:gridCol w="780723">
                  <a:extLst>
                    <a:ext uri="{9D8B030D-6E8A-4147-A177-3AD203B41FA5}">
                      <a16:colId xmlns:a16="http://schemas.microsoft.com/office/drawing/2014/main" val="4152631539"/>
                    </a:ext>
                  </a:extLst>
                </a:gridCol>
              </a:tblGrid>
              <a:tr h="316023">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87723462"/>
                  </a:ext>
                </a:extLst>
              </a:tr>
              <a:tr h="30614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00688297"/>
                  </a:ext>
                </a:extLst>
              </a:tr>
              <a:tr h="30614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13798073"/>
                  </a:ext>
                </a:extLst>
              </a:tr>
              <a:tr h="30614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935929604"/>
                  </a:ext>
                </a:extLst>
              </a:tr>
              <a:tr h="30614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83576630"/>
                  </a:ext>
                </a:extLst>
              </a:tr>
              <a:tr h="30614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82452761"/>
                  </a:ext>
                </a:extLst>
              </a:tr>
              <a:tr h="306146">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48257906"/>
                  </a:ext>
                </a:extLst>
              </a:tr>
              <a:tr h="306146">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28.100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62.590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153.176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28188506"/>
                  </a:ext>
                </a:extLst>
              </a:tr>
              <a:tr h="306146">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4.346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1.215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953413326"/>
                  </a:ext>
                </a:extLst>
              </a:tr>
              <a:tr h="30614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235.344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303.888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168.776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179.512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125.705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1.013.225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08002280"/>
                  </a:ext>
                </a:extLst>
              </a:tr>
            </a:tbl>
          </a:graphicData>
        </a:graphic>
      </p:graphicFrame>
    </p:spTree>
    <p:extLst>
      <p:ext uri="{BB962C8B-B14F-4D97-AF65-F5344CB8AC3E}">
        <p14:creationId xmlns:p14="http://schemas.microsoft.com/office/powerpoint/2010/main" val="343598836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Enero 2025</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2034014" y="1914524"/>
          <a:ext cx="8099887" cy="37623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Enero 2025</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246769"/>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enero 2025.</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enero 2025 </a:t>
            </a:r>
            <a:r>
              <a:rPr lang="es-ES" sz="1400" dirty="0">
                <a:solidFill>
                  <a:schemeClr val="accent1">
                    <a:lumMod val="50000"/>
                  </a:schemeClr>
                </a:solidFill>
                <a:latin typeface="+mn-lt"/>
              </a:rPr>
              <a:t>corresponden a la sumatoria de las toneladas SUI </a:t>
            </a:r>
            <a:r>
              <a:rPr lang="es-ES" sz="1400" u="sng" dirty="0">
                <a:solidFill>
                  <a:schemeClr val="accent1">
                    <a:lumMod val="50000"/>
                  </a:schemeClr>
                </a:solidFill>
                <a:latin typeface="+mn-lt"/>
              </a:rPr>
              <a:t>desde febrero 2018 hasta dic</a:t>
            </a:r>
            <a:r>
              <a:rPr lang="es-ES" sz="1400" u="sng" dirty="0">
                <a:solidFill>
                  <a:schemeClr val="accent1">
                    <a:lumMod val="50000"/>
                  </a:schemeClr>
                </a:solidFill>
              </a:rPr>
              <a:t>iembre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enero 2025</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BE6427FB-2524-01D3-7351-A6452A2B02C9}"/>
              </a:ext>
            </a:extLst>
          </p:cNvPr>
          <p:cNvGraphicFramePr>
            <a:graphicFrameLocks noGrp="1"/>
          </p:cNvGraphicFramePr>
          <p:nvPr/>
        </p:nvGraphicFramePr>
        <p:xfrm>
          <a:off x="1295400" y="2044701"/>
          <a:ext cx="9601199" cy="2306955"/>
        </p:xfrm>
        <a:graphic>
          <a:graphicData uri="http://schemas.openxmlformats.org/drawingml/2006/table">
            <a:tbl>
              <a:tblPr/>
              <a:tblGrid>
                <a:gridCol w="1762386">
                  <a:extLst>
                    <a:ext uri="{9D8B030D-6E8A-4147-A177-3AD203B41FA5}">
                      <a16:colId xmlns:a16="http://schemas.microsoft.com/office/drawing/2014/main" val="858793694"/>
                    </a:ext>
                  </a:extLst>
                </a:gridCol>
                <a:gridCol w="1207678">
                  <a:extLst>
                    <a:ext uri="{9D8B030D-6E8A-4147-A177-3AD203B41FA5}">
                      <a16:colId xmlns:a16="http://schemas.microsoft.com/office/drawing/2014/main" val="2944272967"/>
                    </a:ext>
                  </a:extLst>
                </a:gridCol>
                <a:gridCol w="1435901">
                  <a:extLst>
                    <a:ext uri="{9D8B030D-6E8A-4147-A177-3AD203B41FA5}">
                      <a16:colId xmlns:a16="http://schemas.microsoft.com/office/drawing/2014/main" val="423401161"/>
                    </a:ext>
                  </a:extLst>
                </a:gridCol>
                <a:gridCol w="1207678">
                  <a:extLst>
                    <a:ext uri="{9D8B030D-6E8A-4147-A177-3AD203B41FA5}">
                      <a16:colId xmlns:a16="http://schemas.microsoft.com/office/drawing/2014/main" val="1779410223"/>
                    </a:ext>
                  </a:extLst>
                </a:gridCol>
                <a:gridCol w="1207678">
                  <a:extLst>
                    <a:ext uri="{9D8B030D-6E8A-4147-A177-3AD203B41FA5}">
                      <a16:colId xmlns:a16="http://schemas.microsoft.com/office/drawing/2014/main" val="1557945747"/>
                    </a:ext>
                  </a:extLst>
                </a:gridCol>
                <a:gridCol w="1572200">
                  <a:extLst>
                    <a:ext uri="{9D8B030D-6E8A-4147-A177-3AD203B41FA5}">
                      <a16:colId xmlns:a16="http://schemas.microsoft.com/office/drawing/2014/main" val="3838269166"/>
                    </a:ext>
                  </a:extLst>
                </a:gridCol>
                <a:gridCol w="1207678">
                  <a:extLst>
                    <a:ext uri="{9D8B030D-6E8A-4147-A177-3AD203B41FA5}">
                      <a16:colId xmlns:a16="http://schemas.microsoft.com/office/drawing/2014/main" val="3568530534"/>
                    </a:ext>
                  </a:extLst>
                </a:gridCol>
              </a:tblGrid>
              <a:tr h="342900">
                <a:tc>
                  <a:txBody>
                    <a:bodyPr/>
                    <a:lstStyle/>
                    <a:p>
                      <a:pPr algn="l" rtl="0" fontAlgn="ctr"/>
                      <a:r>
                        <a:rPr lang="es-CO" sz="1200" b="1" i="0" u="none" strike="noStrike" dirty="0">
                          <a:solidFill>
                            <a:schemeClr val="accent1">
                              <a:lumMod val="50000"/>
                            </a:schemeClr>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chemeClr val="accent1">
                              <a:lumMod val="50000"/>
                            </a:schemeClr>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chemeClr val="accent1">
                              <a:lumMod val="50000"/>
                            </a:schemeClr>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50197745"/>
                  </a:ext>
                </a:extLst>
              </a:tr>
              <a:tr h="0">
                <a:tc>
                  <a:txBody>
                    <a:bodyPr/>
                    <a:lstStyle/>
                    <a:p>
                      <a:pPr algn="l" rtl="0" fontAlgn="ctr"/>
                      <a:r>
                        <a:rPr lang="es-CO" sz="1200" b="1" i="0" u="none" strike="noStrike">
                          <a:solidFill>
                            <a:schemeClr val="accent1">
                              <a:lumMod val="50000"/>
                            </a:schemeClr>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Cantidad de Toneladas en enero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Numero de asociaciones que se reconocieron en enero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Valor reconocido a asociaciones en enero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Cantidad de Toneladas en enero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Numero máximo de Asociaciones reconocidas por comité a enero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Valor total reconocido a las asociaciones a enero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12190011"/>
                  </a:ext>
                </a:extLst>
              </a:tr>
              <a:tr h="200025">
                <a:tc>
                  <a:txBody>
                    <a:bodyPr/>
                    <a:lstStyle/>
                    <a:p>
                      <a:pPr algn="l" rtl="0" fontAlgn="ctr"/>
                      <a:r>
                        <a:rPr lang="es-CO" sz="1200" b="1" i="0" u="none" strike="noStrike">
                          <a:solidFill>
                            <a:schemeClr val="accent1">
                              <a:lumMod val="50000"/>
                            </a:schemeClr>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145.537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367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5.451</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13.390.952</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278.674</a:t>
                      </a:r>
                    </a:p>
                  </a:txBody>
                  <a:tcPr marL="0" marR="0" marT="0" marB="0" anchor="ctr">
                    <a:lnL>
                      <a:noFill/>
                    </a:lnL>
                    <a:lnR>
                      <a:noFill/>
                    </a:lnR>
                    <a:lnT>
                      <a:noFill/>
                    </a:lnT>
                    <a:lnB>
                      <a:noFill/>
                    </a:lnB>
                    <a:noFill/>
                  </a:tcPr>
                </a:tc>
                <a:extLst>
                  <a:ext uri="{0D108BD9-81ED-4DB2-BD59-A6C34878D82A}">
                    <a16:rowId xmlns:a16="http://schemas.microsoft.com/office/drawing/2014/main" val="3325026771"/>
                  </a:ext>
                </a:extLst>
              </a:tr>
              <a:tr h="200025">
                <a:tc>
                  <a:txBody>
                    <a:bodyPr/>
                    <a:lstStyle/>
                    <a:p>
                      <a:pPr algn="l" rtl="0" fontAlgn="ctr"/>
                      <a:r>
                        <a:rPr lang="es-CO" sz="1200" b="1" i="0" u="none" strike="noStrike">
                          <a:solidFill>
                            <a:schemeClr val="accent1">
                              <a:lumMod val="50000"/>
                            </a:schemeClr>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145.537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8.072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13.390.952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352.242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70429702"/>
                  </a:ext>
                </a:extLst>
              </a:tr>
              <a:tr h="200025">
                <a:tc>
                  <a:txBody>
                    <a:bodyPr/>
                    <a:lstStyle/>
                    <a:p>
                      <a:pPr algn="l" rtl="0" fontAlgn="ctr"/>
                      <a:r>
                        <a:rPr lang="es-CO" sz="1200" b="1" i="0" u="none" strike="noStrike">
                          <a:solidFill>
                            <a:schemeClr val="accent1">
                              <a:lumMod val="50000"/>
                            </a:schemeClr>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145.537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418</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4.277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13.390.952</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418</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210.081</a:t>
                      </a:r>
                    </a:p>
                  </a:txBody>
                  <a:tcPr marL="0" marR="0" marT="0" marB="0" anchor="ctr">
                    <a:lnL>
                      <a:noFill/>
                    </a:lnL>
                    <a:lnR>
                      <a:noFill/>
                    </a:lnR>
                    <a:lnT>
                      <a:noFill/>
                    </a:lnT>
                    <a:lnB>
                      <a:noFill/>
                    </a:lnB>
                    <a:noFill/>
                  </a:tcPr>
                </a:tc>
                <a:extLst>
                  <a:ext uri="{0D108BD9-81ED-4DB2-BD59-A6C34878D82A}">
                    <a16:rowId xmlns:a16="http://schemas.microsoft.com/office/drawing/2014/main" val="2124661695"/>
                  </a:ext>
                </a:extLst>
              </a:tr>
              <a:tr h="200025">
                <a:tc>
                  <a:txBody>
                    <a:bodyPr/>
                    <a:lstStyle/>
                    <a:p>
                      <a:pPr algn="l" rtl="0" fontAlgn="ctr"/>
                      <a:r>
                        <a:rPr lang="es-CO" sz="1200" b="1" i="0" u="none" strike="noStrike">
                          <a:solidFill>
                            <a:schemeClr val="accent1">
                              <a:lumMod val="50000"/>
                            </a:schemeClr>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145.537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3.407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13.390.952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423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152.233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5023285"/>
                  </a:ext>
                </a:extLst>
              </a:tr>
              <a:tr h="200025">
                <a:tc>
                  <a:txBody>
                    <a:bodyPr/>
                    <a:lstStyle/>
                    <a:p>
                      <a:pPr algn="l" rtl="0" fontAlgn="ctr"/>
                      <a:r>
                        <a:rPr lang="es-CO" sz="1200" b="1" i="0" u="none" strike="noStrike">
                          <a:solidFill>
                            <a:schemeClr val="accent1">
                              <a:lumMod val="50000"/>
                            </a:schemeClr>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145.537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390</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13.390.952</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174.805</a:t>
                      </a:r>
                    </a:p>
                  </a:txBody>
                  <a:tcPr marL="0" marR="0" marT="0" marB="0" anchor="ctr">
                    <a:lnL>
                      <a:noFill/>
                    </a:lnL>
                    <a:lnR>
                      <a:noFill/>
                    </a:lnR>
                    <a:lnT>
                      <a:noFill/>
                    </a:lnT>
                    <a:lnB>
                      <a:noFill/>
                    </a:lnB>
                    <a:noFill/>
                  </a:tcPr>
                </a:tc>
                <a:extLst>
                  <a:ext uri="{0D108BD9-81ED-4DB2-BD59-A6C34878D82A}">
                    <a16:rowId xmlns:a16="http://schemas.microsoft.com/office/drawing/2014/main" val="2808979098"/>
                  </a:ext>
                </a:extLst>
              </a:tr>
              <a:tr h="209550">
                <a:tc>
                  <a:txBody>
                    <a:bodyPr/>
                    <a:lstStyle/>
                    <a:p>
                      <a:pPr algn="l" rtl="0" fontAlgn="ctr"/>
                      <a:r>
                        <a:rPr lang="es-CO" sz="1200" b="1" i="0" u="none" strike="noStrike">
                          <a:solidFill>
                            <a:schemeClr val="accent1">
                              <a:lumMod val="50000"/>
                            </a:schemeClr>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145.537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423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23.735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13.390.952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chemeClr val="accent1">
                              <a:lumMod val="50000"/>
                            </a:schemeClr>
                          </a:solidFill>
                          <a:effectLst/>
                          <a:latin typeface="Calibri" panose="020F0502020204030204" pitchFamily="34" charset="0"/>
                        </a:rPr>
                        <a:t>1.168.036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89365691"/>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Enero 2025</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52380" y="6252806"/>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y el 31 de diciembre de 2024.</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89262F62-51E1-DD3C-783C-DA0753A39026}"/>
              </a:ext>
            </a:extLst>
          </p:cNvPr>
          <p:cNvGraphicFramePr>
            <a:graphicFrameLocks noGrp="1"/>
          </p:cNvGraphicFramePr>
          <p:nvPr>
            <p:extLst>
              <p:ext uri="{D42A27DB-BD31-4B8C-83A1-F6EECF244321}">
                <p14:modId xmlns:p14="http://schemas.microsoft.com/office/powerpoint/2010/main" val="1809058943"/>
              </p:ext>
            </p:extLst>
          </p:nvPr>
        </p:nvGraphicFramePr>
        <p:xfrm>
          <a:off x="352380" y="2525020"/>
          <a:ext cx="11429993" cy="5084923"/>
        </p:xfrm>
        <a:graphic>
          <a:graphicData uri="http://schemas.openxmlformats.org/drawingml/2006/table">
            <a:tbl>
              <a:tblPr/>
              <a:tblGrid>
                <a:gridCol w="746067">
                  <a:extLst>
                    <a:ext uri="{9D8B030D-6E8A-4147-A177-3AD203B41FA5}">
                      <a16:colId xmlns:a16="http://schemas.microsoft.com/office/drawing/2014/main" val="2714250685"/>
                    </a:ext>
                  </a:extLst>
                </a:gridCol>
                <a:gridCol w="932585">
                  <a:extLst>
                    <a:ext uri="{9D8B030D-6E8A-4147-A177-3AD203B41FA5}">
                      <a16:colId xmlns:a16="http://schemas.microsoft.com/office/drawing/2014/main" val="1270544808"/>
                    </a:ext>
                  </a:extLst>
                </a:gridCol>
                <a:gridCol w="268118">
                  <a:extLst>
                    <a:ext uri="{9D8B030D-6E8A-4147-A177-3AD203B41FA5}">
                      <a16:colId xmlns:a16="http://schemas.microsoft.com/office/drawing/2014/main" val="1556449745"/>
                    </a:ext>
                  </a:extLst>
                </a:gridCol>
                <a:gridCol w="1047750">
                  <a:extLst>
                    <a:ext uri="{9D8B030D-6E8A-4147-A177-3AD203B41FA5}">
                      <a16:colId xmlns:a16="http://schemas.microsoft.com/office/drawing/2014/main" val="2976362249"/>
                    </a:ext>
                  </a:extLst>
                </a:gridCol>
                <a:gridCol w="633817">
                  <a:extLst>
                    <a:ext uri="{9D8B030D-6E8A-4147-A177-3AD203B41FA5}">
                      <a16:colId xmlns:a16="http://schemas.microsoft.com/office/drawing/2014/main" val="1629178483"/>
                    </a:ext>
                  </a:extLst>
                </a:gridCol>
                <a:gridCol w="268118">
                  <a:extLst>
                    <a:ext uri="{9D8B030D-6E8A-4147-A177-3AD203B41FA5}">
                      <a16:colId xmlns:a16="http://schemas.microsoft.com/office/drawing/2014/main" val="2602557997"/>
                    </a:ext>
                  </a:extLst>
                </a:gridCol>
                <a:gridCol w="816012">
                  <a:extLst>
                    <a:ext uri="{9D8B030D-6E8A-4147-A177-3AD203B41FA5}">
                      <a16:colId xmlns:a16="http://schemas.microsoft.com/office/drawing/2014/main" val="811108127"/>
                    </a:ext>
                  </a:extLst>
                </a:gridCol>
                <a:gridCol w="816012">
                  <a:extLst>
                    <a:ext uri="{9D8B030D-6E8A-4147-A177-3AD203B41FA5}">
                      <a16:colId xmlns:a16="http://schemas.microsoft.com/office/drawing/2014/main" val="882408613"/>
                    </a:ext>
                  </a:extLst>
                </a:gridCol>
                <a:gridCol w="268118">
                  <a:extLst>
                    <a:ext uri="{9D8B030D-6E8A-4147-A177-3AD203B41FA5}">
                      <a16:colId xmlns:a16="http://schemas.microsoft.com/office/drawing/2014/main" val="1225908060"/>
                    </a:ext>
                  </a:extLst>
                </a:gridCol>
                <a:gridCol w="839327">
                  <a:extLst>
                    <a:ext uri="{9D8B030D-6E8A-4147-A177-3AD203B41FA5}">
                      <a16:colId xmlns:a16="http://schemas.microsoft.com/office/drawing/2014/main" val="3149262556"/>
                    </a:ext>
                  </a:extLst>
                </a:gridCol>
                <a:gridCol w="769383">
                  <a:extLst>
                    <a:ext uri="{9D8B030D-6E8A-4147-A177-3AD203B41FA5}">
                      <a16:colId xmlns:a16="http://schemas.microsoft.com/office/drawing/2014/main" val="2751681532"/>
                    </a:ext>
                  </a:extLst>
                </a:gridCol>
                <a:gridCol w="268118">
                  <a:extLst>
                    <a:ext uri="{9D8B030D-6E8A-4147-A177-3AD203B41FA5}">
                      <a16:colId xmlns:a16="http://schemas.microsoft.com/office/drawing/2014/main" val="3014449511"/>
                    </a:ext>
                  </a:extLst>
                </a:gridCol>
                <a:gridCol w="1005443">
                  <a:extLst>
                    <a:ext uri="{9D8B030D-6E8A-4147-A177-3AD203B41FA5}">
                      <a16:colId xmlns:a16="http://schemas.microsoft.com/office/drawing/2014/main" val="2674763737"/>
                    </a:ext>
                  </a:extLst>
                </a:gridCol>
                <a:gridCol w="862641">
                  <a:extLst>
                    <a:ext uri="{9D8B030D-6E8A-4147-A177-3AD203B41FA5}">
                      <a16:colId xmlns:a16="http://schemas.microsoft.com/office/drawing/2014/main" val="3354067420"/>
                    </a:ext>
                  </a:extLst>
                </a:gridCol>
                <a:gridCol w="268118">
                  <a:extLst>
                    <a:ext uri="{9D8B030D-6E8A-4147-A177-3AD203B41FA5}">
                      <a16:colId xmlns:a16="http://schemas.microsoft.com/office/drawing/2014/main" val="2745230468"/>
                    </a:ext>
                  </a:extLst>
                </a:gridCol>
                <a:gridCol w="781039">
                  <a:extLst>
                    <a:ext uri="{9D8B030D-6E8A-4147-A177-3AD203B41FA5}">
                      <a16:colId xmlns:a16="http://schemas.microsoft.com/office/drawing/2014/main" val="3887494157"/>
                    </a:ext>
                  </a:extLst>
                </a:gridCol>
                <a:gridCol w="839327">
                  <a:extLst>
                    <a:ext uri="{9D8B030D-6E8A-4147-A177-3AD203B41FA5}">
                      <a16:colId xmlns:a16="http://schemas.microsoft.com/office/drawing/2014/main" val="2284779737"/>
                    </a:ext>
                  </a:extLst>
                </a:gridCol>
              </a:tblGrid>
              <a:tr h="63693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30874060"/>
                  </a:ext>
                </a:extLst>
              </a:tr>
              <a:tr h="212313">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latin typeface="Calibri"/>
                        </a:rPr>
                        <a:t>212.495,09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latin typeface="Calibri"/>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latin typeface="Calibri"/>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latin typeface="Calibri"/>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dirty="0">
                          <a:solidFill>
                            <a:srgbClr val="002060"/>
                          </a:solidFill>
                          <a:effectLst/>
                          <a:latin typeface="Calibri"/>
                        </a:rPr>
                        <a:t>699.841,25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182677085"/>
                  </a:ext>
                </a:extLst>
              </a:tr>
              <a:tr h="21231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a:rPr>
                        <a:t>649.494,63</a:t>
                      </a:r>
                    </a:p>
                  </a:txBody>
                  <a:tcPr marL="0" marR="0" marT="0" marB="0" anchor="ctr">
                    <a:lnL>
                      <a:noFill/>
                    </a:lnL>
                    <a:lnR>
                      <a:noFill/>
                    </a:lnR>
                    <a:lnT>
                      <a:noFill/>
                    </a:lnT>
                    <a:lnB>
                      <a:noFill/>
                    </a:lnB>
                    <a:noFill/>
                  </a:tcPr>
                </a:tc>
                <a:extLst>
                  <a:ext uri="{0D108BD9-81ED-4DB2-BD59-A6C34878D82A}">
                    <a16:rowId xmlns:a16="http://schemas.microsoft.com/office/drawing/2014/main" val="4125431163"/>
                  </a:ext>
                </a:extLst>
              </a:tr>
              <a:tr h="212313">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18420480"/>
                  </a:ext>
                </a:extLst>
              </a:tr>
              <a:tr h="21403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103.587,82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a:rPr>
                        <a:t>677.714,79</a:t>
                      </a:r>
                    </a:p>
                  </a:txBody>
                  <a:tcPr marL="0" marR="0" marT="0" marB="0" anchor="ctr">
                    <a:lnL>
                      <a:noFill/>
                    </a:lnL>
                    <a:lnR>
                      <a:noFill/>
                    </a:lnR>
                    <a:lnT>
                      <a:noFill/>
                    </a:lnT>
                    <a:lnB>
                      <a:noFill/>
                    </a:lnB>
                    <a:noFill/>
                  </a:tcPr>
                </a:tc>
                <a:extLst>
                  <a:ext uri="{0D108BD9-81ED-4DB2-BD59-A6C34878D82A}">
                    <a16:rowId xmlns:a16="http://schemas.microsoft.com/office/drawing/2014/main" val="157009820"/>
                  </a:ext>
                </a:extLst>
              </a:tr>
              <a:tr h="212313">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40738130"/>
                  </a:ext>
                </a:extLst>
              </a:tr>
              <a:tr h="212313">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a:rPr>
                        <a:t>660.565,51</a:t>
                      </a:r>
                    </a:p>
                  </a:txBody>
                  <a:tcPr marL="0" marR="0" marT="0" marB="0" anchor="ctr">
                    <a:lnL>
                      <a:noFill/>
                    </a:lnL>
                    <a:lnR>
                      <a:noFill/>
                    </a:lnR>
                    <a:lnT>
                      <a:noFill/>
                    </a:lnT>
                    <a:lnB>
                      <a:noFill/>
                    </a:lnB>
                    <a:noFill/>
                  </a:tcPr>
                </a:tc>
                <a:extLst>
                  <a:ext uri="{0D108BD9-81ED-4DB2-BD59-A6C34878D82A}">
                    <a16:rowId xmlns:a16="http://schemas.microsoft.com/office/drawing/2014/main" val="170922013"/>
                  </a:ext>
                </a:extLst>
              </a:tr>
              <a:tr h="212313">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211.700,70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208.806,87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106.642,67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84.464,56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87.427,82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a:rPr>
                        <a:t>699.042,61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237548"/>
                  </a:ext>
                </a:extLst>
              </a:tr>
              <a:tr h="212313">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212.834,21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207.478,37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106.596,70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84.470,46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87.156,88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a:rPr>
                        <a:t>698.536,62</a:t>
                      </a:r>
                    </a:p>
                  </a:txBody>
                  <a:tcPr marL="0" marR="0" marT="0" marB="0" anchor="ctr">
                    <a:lnL>
                      <a:noFill/>
                    </a:lnL>
                    <a:lnR>
                      <a:noFill/>
                    </a:lnR>
                    <a:lnT>
                      <a:noFill/>
                    </a:lnT>
                    <a:lnB>
                      <a:noFill/>
                    </a:lnB>
                    <a:noFill/>
                  </a:tcPr>
                </a:tc>
                <a:extLst>
                  <a:ext uri="{0D108BD9-81ED-4DB2-BD59-A6C34878D82A}">
                    <a16:rowId xmlns:a16="http://schemas.microsoft.com/office/drawing/2014/main" val="143640065"/>
                  </a:ext>
                </a:extLst>
              </a:tr>
              <a:tr h="212313">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201.697,05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195.258,19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99.569,99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79.191,27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81.845,54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a:rPr>
                        <a:t>657.562,04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93757607"/>
                  </a:ext>
                </a:extLst>
              </a:tr>
              <a:tr h="212313">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211.046,26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206.712,66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105.815,13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84.441,37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87.172,75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a:rPr>
                        <a:t>695.188,17</a:t>
                      </a:r>
                    </a:p>
                  </a:txBody>
                  <a:tcPr marL="0" marR="0" marT="0" marB="0" anchor="ctr">
                    <a:lnL>
                      <a:noFill/>
                    </a:lnL>
                    <a:lnR>
                      <a:noFill/>
                    </a:lnR>
                    <a:lnT>
                      <a:noFill/>
                    </a:lnT>
                    <a:lnB>
                      <a:noFill/>
                    </a:lnB>
                    <a:noFill/>
                  </a:tcPr>
                </a:tc>
                <a:extLst>
                  <a:ext uri="{0D108BD9-81ED-4DB2-BD59-A6C34878D82A}">
                    <a16:rowId xmlns:a16="http://schemas.microsoft.com/office/drawing/2014/main" val="1309713444"/>
                  </a:ext>
                </a:extLst>
              </a:tr>
              <a:tr h="212313">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205.990,06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200.090,46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102.765,35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81.455,59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a:rPr>
                        <a:t>84.292,85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a:rPr>
                        <a:t>674.594,31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7959865"/>
                  </a:ext>
                </a:extLst>
              </a:tr>
              <a:tr h="212313">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209.944,19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201.975,48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103.446,41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82.161,08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84.882,60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a:rPr>
                        <a:t>682.409,77</a:t>
                      </a:r>
                    </a:p>
                  </a:txBody>
                  <a:tcPr marL="0" marR="0" marT="0" marB="0" anchor="ctr">
                    <a:lnL>
                      <a:noFill/>
                    </a:lnL>
                    <a:lnR>
                      <a:noFill/>
                    </a:lnR>
                    <a:lnT>
                      <a:noFill/>
                    </a:lnT>
                    <a:lnB>
                      <a:noFill/>
                    </a:lnB>
                    <a:noFill/>
                  </a:tcPr>
                </a:tc>
                <a:extLst>
                  <a:ext uri="{0D108BD9-81ED-4DB2-BD59-A6C34878D82A}">
                    <a16:rowId xmlns:a16="http://schemas.microsoft.com/office/drawing/2014/main" val="2917955000"/>
                  </a:ext>
                </a:extLst>
              </a:tr>
              <a:tr h="424625">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208.006,89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202.750,84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103.775,35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82.080,35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84.851,66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a:rPr>
                        <a:t>681.465,09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2224750"/>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Enero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70"/>
          <a:ext cx="5495650" cy="5437346"/>
        </p:xfrm>
        <a:graphic>
          <a:graphicData uri="http://schemas.openxmlformats.org/drawingml/2006/table">
            <a:tbl>
              <a:tblPr/>
              <a:tblGrid>
                <a:gridCol w="1267233">
                  <a:extLst>
                    <a:ext uri="{9D8B030D-6E8A-4147-A177-3AD203B41FA5}">
                      <a16:colId xmlns:a16="http://schemas.microsoft.com/office/drawing/2014/main" val="3440897509"/>
                    </a:ext>
                  </a:extLst>
                </a:gridCol>
                <a:gridCol w="775856">
                  <a:extLst>
                    <a:ext uri="{9D8B030D-6E8A-4147-A177-3AD203B41FA5}">
                      <a16:colId xmlns:a16="http://schemas.microsoft.com/office/drawing/2014/main" val="1755095551"/>
                    </a:ext>
                  </a:extLst>
                </a:gridCol>
                <a:gridCol w="943959">
                  <a:extLst>
                    <a:ext uri="{9D8B030D-6E8A-4147-A177-3AD203B41FA5}">
                      <a16:colId xmlns:a16="http://schemas.microsoft.com/office/drawing/2014/main" val="3928712554"/>
                    </a:ext>
                  </a:extLst>
                </a:gridCol>
                <a:gridCol w="1254301">
                  <a:extLst>
                    <a:ext uri="{9D8B030D-6E8A-4147-A177-3AD203B41FA5}">
                      <a16:colId xmlns:a16="http://schemas.microsoft.com/office/drawing/2014/main" val="1020212638"/>
                    </a:ext>
                  </a:extLst>
                </a:gridCol>
                <a:gridCol w="1254301">
                  <a:extLst>
                    <a:ext uri="{9D8B030D-6E8A-4147-A177-3AD203B41FA5}">
                      <a16:colId xmlns:a16="http://schemas.microsoft.com/office/drawing/2014/main" val="1933697919"/>
                    </a:ext>
                  </a:extLst>
                </a:gridCol>
              </a:tblGrid>
              <a:tr h="12624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5248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177566">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26241">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Enero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A25C4A68-F012-05DB-794C-0B751E15F4E3}"/>
              </a:ext>
            </a:extLst>
          </p:cNvPr>
          <p:cNvGraphicFramePr>
            <a:graphicFrameLocks noGrp="1"/>
          </p:cNvGraphicFramePr>
          <p:nvPr/>
        </p:nvGraphicFramePr>
        <p:xfrm>
          <a:off x="2101997" y="1385894"/>
          <a:ext cx="6513850" cy="5026826"/>
        </p:xfrm>
        <a:graphic>
          <a:graphicData uri="http://schemas.openxmlformats.org/drawingml/2006/table">
            <a:tbl>
              <a:tblPr/>
              <a:tblGrid>
                <a:gridCol w="1502019">
                  <a:extLst>
                    <a:ext uri="{9D8B030D-6E8A-4147-A177-3AD203B41FA5}">
                      <a16:colId xmlns:a16="http://schemas.microsoft.com/office/drawing/2014/main" val="3777292337"/>
                    </a:ext>
                  </a:extLst>
                </a:gridCol>
                <a:gridCol w="919602">
                  <a:extLst>
                    <a:ext uri="{9D8B030D-6E8A-4147-A177-3AD203B41FA5}">
                      <a16:colId xmlns:a16="http://schemas.microsoft.com/office/drawing/2014/main" val="1389912888"/>
                    </a:ext>
                  </a:extLst>
                </a:gridCol>
                <a:gridCol w="1118849">
                  <a:extLst>
                    <a:ext uri="{9D8B030D-6E8A-4147-A177-3AD203B41FA5}">
                      <a16:colId xmlns:a16="http://schemas.microsoft.com/office/drawing/2014/main" val="1872302940"/>
                    </a:ext>
                  </a:extLst>
                </a:gridCol>
                <a:gridCol w="1486690">
                  <a:extLst>
                    <a:ext uri="{9D8B030D-6E8A-4147-A177-3AD203B41FA5}">
                      <a16:colId xmlns:a16="http://schemas.microsoft.com/office/drawing/2014/main" val="889745632"/>
                    </a:ext>
                  </a:extLst>
                </a:gridCol>
                <a:gridCol w="1486690">
                  <a:extLst>
                    <a:ext uri="{9D8B030D-6E8A-4147-A177-3AD203B41FA5}">
                      <a16:colId xmlns:a16="http://schemas.microsoft.com/office/drawing/2014/main" val="536114390"/>
                    </a:ext>
                  </a:extLst>
                </a:gridCol>
              </a:tblGrid>
              <a:tr h="17678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85204287"/>
                  </a:ext>
                </a:extLst>
              </a:tr>
              <a:tr h="169960">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87257557"/>
                  </a:ext>
                </a:extLst>
              </a:tr>
              <a:tr h="20469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74265052"/>
                  </a:ext>
                </a:extLst>
              </a:tr>
              <a:tr h="30704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88315022"/>
                  </a:ext>
                </a:extLst>
              </a:tr>
              <a:tr h="158174">
                <a:tc rowSpan="20">
                  <a:txBody>
                    <a:bodyPr/>
                    <a:lstStyle/>
                    <a:p>
                      <a:pPr algn="ctr" rtl="0" fontAlgn="ctr"/>
                      <a:r>
                        <a:rPr lang="es-CO"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66784357"/>
                  </a:ext>
                </a:extLst>
              </a:tr>
              <a:tr h="2977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05573724"/>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44148427"/>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67276608"/>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48434112"/>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74818115"/>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6000654"/>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37966384"/>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24398190"/>
                  </a:ext>
                </a:extLst>
              </a:tr>
              <a:tr h="19539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5414814"/>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5250978"/>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88701294"/>
                  </a:ext>
                </a:extLst>
              </a:tr>
              <a:tr h="19539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3583399"/>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94221236"/>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07891695"/>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$ 5.463.604.264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33102579"/>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$ 5.863.808.903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75430545"/>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$ 5.402.650.845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72195840"/>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$ 5.086.970.663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66324779"/>
                  </a:ext>
                </a:extLst>
              </a:tr>
              <a:tr h="1953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$ 5.451.099.435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10437207"/>
                  </a:ext>
                </a:extLst>
              </a:tr>
              <a:tr h="19539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$ 278.673.959.640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20430479"/>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Enero 2025</a:t>
            </a:r>
          </a:p>
        </p:txBody>
      </p:sp>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172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026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pic>
        <p:nvPicPr>
          <p:cNvPr id="10" name="Imagen 10">
            <a:extLst>
              <a:ext uri="{FF2B5EF4-FFF2-40B4-BE49-F238E27FC236}">
                <a16:creationId xmlns:a16="http://schemas.microsoft.com/office/drawing/2014/main" id="{09CA8D99-127C-444A-9B4B-395D3277B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Enero 2025</a:t>
            </a:r>
          </a:p>
        </p:txBody>
      </p:sp>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pic>
        <p:nvPicPr>
          <p:cNvPr id="9" name="Imagen 10">
            <a:extLst>
              <a:ext uri="{FF2B5EF4-FFF2-40B4-BE49-F238E27FC236}">
                <a16:creationId xmlns:a16="http://schemas.microsoft.com/office/drawing/2014/main" id="{1F2357EB-ACEA-4D1F-B930-33D37326056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Enero 2025</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E46751AE-1DD8-D014-8F55-EB5710E2048B}"/>
              </a:ext>
            </a:extLst>
          </p:cNvPr>
          <p:cNvGraphicFramePr>
            <a:graphicFrameLocks noGrp="1"/>
          </p:cNvGraphicFramePr>
          <p:nvPr/>
        </p:nvGraphicFramePr>
        <p:xfrm>
          <a:off x="2123907" y="1383803"/>
          <a:ext cx="6228523" cy="4640021"/>
        </p:xfrm>
        <a:graphic>
          <a:graphicData uri="http://schemas.openxmlformats.org/drawingml/2006/table">
            <a:tbl>
              <a:tblPr/>
              <a:tblGrid>
                <a:gridCol w="1827823">
                  <a:extLst>
                    <a:ext uri="{9D8B030D-6E8A-4147-A177-3AD203B41FA5}">
                      <a16:colId xmlns:a16="http://schemas.microsoft.com/office/drawing/2014/main" val="1681110514"/>
                    </a:ext>
                  </a:extLst>
                </a:gridCol>
                <a:gridCol w="1100175">
                  <a:extLst>
                    <a:ext uri="{9D8B030D-6E8A-4147-A177-3AD203B41FA5}">
                      <a16:colId xmlns:a16="http://schemas.microsoft.com/office/drawing/2014/main" val="344389903"/>
                    </a:ext>
                  </a:extLst>
                </a:gridCol>
                <a:gridCol w="988765">
                  <a:extLst>
                    <a:ext uri="{9D8B030D-6E8A-4147-A177-3AD203B41FA5}">
                      <a16:colId xmlns:a16="http://schemas.microsoft.com/office/drawing/2014/main" val="3228765069"/>
                    </a:ext>
                  </a:extLst>
                </a:gridCol>
                <a:gridCol w="1155880">
                  <a:extLst>
                    <a:ext uri="{9D8B030D-6E8A-4147-A177-3AD203B41FA5}">
                      <a16:colId xmlns:a16="http://schemas.microsoft.com/office/drawing/2014/main" val="1443439649"/>
                    </a:ext>
                  </a:extLst>
                </a:gridCol>
                <a:gridCol w="1155880">
                  <a:extLst>
                    <a:ext uri="{9D8B030D-6E8A-4147-A177-3AD203B41FA5}">
                      <a16:colId xmlns:a16="http://schemas.microsoft.com/office/drawing/2014/main" val="2564400225"/>
                    </a:ext>
                  </a:extLst>
                </a:gridCol>
              </a:tblGrid>
              <a:tr h="1913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98955428"/>
                  </a:ext>
                </a:extLst>
              </a:tr>
              <a:tr h="182618">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31648958"/>
                  </a:ext>
                </a:extLst>
              </a:tr>
              <a:tr h="147833">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91596378"/>
                  </a:ext>
                </a:extLst>
              </a:tr>
              <a:tr h="29055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4920611"/>
                  </a:ext>
                </a:extLst>
              </a:tr>
              <a:tr h="182618">
                <a:tc rowSpan="20">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61211220"/>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07715604"/>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4308940"/>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00846431"/>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06358648"/>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77149774"/>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2352894"/>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081824"/>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2922874"/>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806351"/>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38563522"/>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54607920"/>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34003712"/>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9558911"/>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21751335"/>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7148496"/>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5126891"/>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$ 8.836.922.291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7670035"/>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$ 4.782.028.189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2700647"/>
                  </a:ext>
                </a:extLst>
              </a:tr>
              <a:tr h="1826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$ 8.071.600.287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6842349"/>
                  </a:ext>
                </a:extLst>
              </a:tr>
              <a:tr h="156529">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$ 360.313.280.660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32055365"/>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Enero 2025</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Enero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6457950"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792877">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Enero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978FFD4D-4F1A-2C2A-83F7-66D8AA158C76}"/>
              </a:ext>
            </a:extLst>
          </p:cNvPr>
          <p:cNvGraphicFramePr>
            <a:graphicFrameLocks noGrp="1"/>
          </p:cNvGraphicFramePr>
          <p:nvPr/>
        </p:nvGraphicFramePr>
        <p:xfrm>
          <a:off x="2402818" y="1448508"/>
          <a:ext cx="6294142" cy="4851469"/>
        </p:xfrm>
        <a:graphic>
          <a:graphicData uri="http://schemas.openxmlformats.org/drawingml/2006/table">
            <a:tbl>
              <a:tblPr/>
              <a:tblGrid>
                <a:gridCol w="1858399">
                  <a:extLst>
                    <a:ext uri="{9D8B030D-6E8A-4147-A177-3AD203B41FA5}">
                      <a16:colId xmlns:a16="http://schemas.microsoft.com/office/drawing/2014/main" val="2993714311"/>
                    </a:ext>
                  </a:extLst>
                </a:gridCol>
                <a:gridCol w="949547">
                  <a:extLst>
                    <a:ext uri="{9D8B030D-6E8A-4147-A177-3AD203B41FA5}">
                      <a16:colId xmlns:a16="http://schemas.microsoft.com/office/drawing/2014/main" val="1089444833"/>
                    </a:ext>
                  </a:extLst>
                </a:gridCol>
                <a:gridCol w="963112">
                  <a:extLst>
                    <a:ext uri="{9D8B030D-6E8A-4147-A177-3AD203B41FA5}">
                      <a16:colId xmlns:a16="http://schemas.microsoft.com/office/drawing/2014/main" val="3828103764"/>
                    </a:ext>
                  </a:extLst>
                </a:gridCol>
                <a:gridCol w="1261542">
                  <a:extLst>
                    <a:ext uri="{9D8B030D-6E8A-4147-A177-3AD203B41FA5}">
                      <a16:colId xmlns:a16="http://schemas.microsoft.com/office/drawing/2014/main" val="602822037"/>
                    </a:ext>
                  </a:extLst>
                </a:gridCol>
                <a:gridCol w="1261542">
                  <a:extLst>
                    <a:ext uri="{9D8B030D-6E8A-4147-A177-3AD203B41FA5}">
                      <a16:colId xmlns:a16="http://schemas.microsoft.com/office/drawing/2014/main" val="3442364865"/>
                    </a:ext>
                  </a:extLst>
                </a:gridCol>
              </a:tblGrid>
              <a:tr h="162394">
                <a:tc gridSpan="5">
                  <a:txBody>
                    <a:bodyPr/>
                    <a:lstStyle/>
                    <a:p>
                      <a:pPr algn="ctr" rtl="0" fontAlgn="ctr"/>
                      <a:r>
                        <a:rPr lang="es-MX" sz="1000" b="1" i="0" u="none" strike="noStrike" dirty="0">
                          <a:solidFill>
                            <a:srgbClr val="203864"/>
                          </a:solidFill>
                          <a:effectLst/>
                          <a:latin typeface="+mn-lt"/>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54174298"/>
                  </a:ext>
                </a:extLst>
              </a:tr>
              <a:tr h="162952">
                <a:tc gridSpan="5">
                  <a:txBody>
                    <a:bodyPr/>
                    <a:lstStyle/>
                    <a:p>
                      <a:pPr algn="ctr" rtl="0" fontAlgn="ctr"/>
                      <a:r>
                        <a:rPr lang="es-MX" sz="1000" b="1" i="0" u="none" strike="noStrike" dirty="0">
                          <a:solidFill>
                            <a:srgbClr val="203864"/>
                          </a:solidFill>
                          <a:effectLst/>
                          <a:latin typeface="+mn-lt"/>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365317"/>
                  </a:ext>
                </a:extLst>
              </a:tr>
              <a:tr h="162394">
                <a:tc gridSpan="5">
                  <a:txBody>
                    <a:bodyPr/>
                    <a:lstStyle/>
                    <a:p>
                      <a:pPr algn="ctr" rtl="0" fontAlgn="ctr"/>
                      <a:r>
                        <a:rPr lang="es-MX" sz="1000" b="1" i="0" u="none" strike="noStrike" dirty="0">
                          <a:solidFill>
                            <a:srgbClr val="203864"/>
                          </a:solidFill>
                          <a:effectLst/>
                          <a:latin typeface="+mn-lt"/>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970633"/>
                  </a:ext>
                </a:extLst>
              </a:tr>
              <a:tr h="324789">
                <a:tc>
                  <a:txBody>
                    <a:bodyPr/>
                    <a:lstStyle/>
                    <a:p>
                      <a:pPr algn="ctr" rtl="0" fontAlgn="ctr"/>
                      <a:r>
                        <a:rPr lang="es-CO" sz="1000" b="1" i="0" u="none" strike="noStrike">
                          <a:solidFill>
                            <a:srgbClr val="203864"/>
                          </a:solidFill>
                          <a:effectLst/>
                          <a:latin typeface="+mn-lt"/>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9456778"/>
                  </a:ext>
                </a:extLst>
              </a:tr>
              <a:tr h="180105">
                <a:tc rowSpan="21">
                  <a:txBody>
                    <a:bodyPr/>
                    <a:lstStyle/>
                    <a:p>
                      <a:pPr algn="ctr" rtl="0" fontAlgn="ctr"/>
                      <a:r>
                        <a:rPr lang="es-MX" sz="1000" b="1" i="0" u="none" strike="noStrike">
                          <a:solidFill>
                            <a:srgbClr val="203864"/>
                          </a:solidFill>
                          <a:effectLst/>
                          <a:latin typeface="+mn-lt"/>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mn-lt"/>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60108693"/>
                  </a:ext>
                </a:extLst>
              </a:tr>
              <a:tr h="162394">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11960106"/>
                  </a:ext>
                </a:extLst>
              </a:tr>
              <a:tr h="274446">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39673803"/>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87428389"/>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04233959"/>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35361431"/>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5846364"/>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57790707"/>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53898181"/>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59781979"/>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26696279"/>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80353717"/>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09174019"/>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17136749"/>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09157536"/>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92049632"/>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91082246"/>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46229133"/>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22-nov-24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$ 4.318.034.136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78527641"/>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$ 3.961.618.623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18101517"/>
                  </a:ext>
                </a:extLst>
              </a:tr>
              <a:tr h="180105">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24-ene-25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$ 4.276.570.854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76233790"/>
                  </a:ext>
                </a:extLst>
              </a:tr>
              <a:tr h="180105">
                <a:tc gridSpan="4">
                  <a:txBody>
                    <a:bodyPr/>
                    <a:lstStyle/>
                    <a:p>
                      <a:pPr algn="ctr" rtl="0" fontAlgn="ctr"/>
                      <a:r>
                        <a:rPr lang="es-CO" sz="1000" b="1" i="0" u="none" strike="noStrike">
                          <a:solidFill>
                            <a:srgbClr val="203864"/>
                          </a:solidFill>
                          <a:effectLst/>
                          <a:latin typeface="+mn-lt"/>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mn-lt"/>
                        </a:rPr>
                        <a:t>$ 210.081.180.669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16725312"/>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Enero 2025</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Enero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60819"/>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 name="Tabla 9">
            <a:extLst>
              <a:ext uri="{FF2B5EF4-FFF2-40B4-BE49-F238E27FC236}">
                <a16:creationId xmlns:a16="http://schemas.microsoft.com/office/drawing/2014/main" id="{F52DB7DB-4330-CD74-9FD5-D5D0103A0AAF}"/>
              </a:ext>
            </a:extLst>
          </p:cNvPr>
          <p:cNvGraphicFramePr>
            <a:graphicFrameLocks noGrp="1"/>
          </p:cNvGraphicFramePr>
          <p:nvPr>
            <p:extLst>
              <p:ext uri="{D42A27DB-BD31-4B8C-83A1-F6EECF244321}">
                <p14:modId xmlns:p14="http://schemas.microsoft.com/office/powerpoint/2010/main" val="1489657752"/>
              </p:ext>
            </p:extLst>
          </p:nvPr>
        </p:nvGraphicFramePr>
        <p:xfrm>
          <a:off x="333374" y="2719764"/>
          <a:ext cx="11525252" cy="3447080"/>
        </p:xfrm>
        <a:graphic>
          <a:graphicData uri="http://schemas.openxmlformats.org/drawingml/2006/table">
            <a:tbl>
              <a:tblPr/>
              <a:tblGrid>
                <a:gridCol w="536434">
                  <a:extLst>
                    <a:ext uri="{9D8B030D-6E8A-4147-A177-3AD203B41FA5}">
                      <a16:colId xmlns:a16="http://schemas.microsoft.com/office/drawing/2014/main" val="618731930"/>
                    </a:ext>
                  </a:extLst>
                </a:gridCol>
                <a:gridCol w="718439">
                  <a:extLst>
                    <a:ext uri="{9D8B030D-6E8A-4147-A177-3AD203B41FA5}">
                      <a16:colId xmlns:a16="http://schemas.microsoft.com/office/drawing/2014/main" val="1141103803"/>
                    </a:ext>
                  </a:extLst>
                </a:gridCol>
                <a:gridCol w="538829">
                  <a:extLst>
                    <a:ext uri="{9D8B030D-6E8A-4147-A177-3AD203B41FA5}">
                      <a16:colId xmlns:a16="http://schemas.microsoft.com/office/drawing/2014/main" val="3058450826"/>
                    </a:ext>
                  </a:extLst>
                </a:gridCol>
                <a:gridCol w="136503">
                  <a:extLst>
                    <a:ext uri="{9D8B030D-6E8A-4147-A177-3AD203B41FA5}">
                      <a16:colId xmlns:a16="http://schemas.microsoft.com/office/drawing/2014/main" val="3861346793"/>
                    </a:ext>
                  </a:extLst>
                </a:gridCol>
                <a:gridCol w="538829">
                  <a:extLst>
                    <a:ext uri="{9D8B030D-6E8A-4147-A177-3AD203B41FA5}">
                      <a16:colId xmlns:a16="http://schemas.microsoft.com/office/drawing/2014/main" val="4119209550"/>
                    </a:ext>
                  </a:extLst>
                </a:gridCol>
                <a:gridCol w="718439">
                  <a:extLst>
                    <a:ext uri="{9D8B030D-6E8A-4147-A177-3AD203B41FA5}">
                      <a16:colId xmlns:a16="http://schemas.microsoft.com/office/drawing/2014/main" val="2164463285"/>
                    </a:ext>
                  </a:extLst>
                </a:gridCol>
                <a:gridCol w="538829">
                  <a:extLst>
                    <a:ext uri="{9D8B030D-6E8A-4147-A177-3AD203B41FA5}">
                      <a16:colId xmlns:a16="http://schemas.microsoft.com/office/drawing/2014/main" val="1647218363"/>
                    </a:ext>
                  </a:extLst>
                </a:gridCol>
                <a:gridCol w="136503">
                  <a:extLst>
                    <a:ext uri="{9D8B030D-6E8A-4147-A177-3AD203B41FA5}">
                      <a16:colId xmlns:a16="http://schemas.microsoft.com/office/drawing/2014/main" val="3464439251"/>
                    </a:ext>
                  </a:extLst>
                </a:gridCol>
                <a:gridCol w="538829">
                  <a:extLst>
                    <a:ext uri="{9D8B030D-6E8A-4147-A177-3AD203B41FA5}">
                      <a16:colId xmlns:a16="http://schemas.microsoft.com/office/drawing/2014/main" val="568552601"/>
                    </a:ext>
                  </a:extLst>
                </a:gridCol>
                <a:gridCol w="718439">
                  <a:extLst>
                    <a:ext uri="{9D8B030D-6E8A-4147-A177-3AD203B41FA5}">
                      <a16:colId xmlns:a16="http://schemas.microsoft.com/office/drawing/2014/main" val="1390106720"/>
                    </a:ext>
                  </a:extLst>
                </a:gridCol>
                <a:gridCol w="538829">
                  <a:extLst>
                    <a:ext uri="{9D8B030D-6E8A-4147-A177-3AD203B41FA5}">
                      <a16:colId xmlns:a16="http://schemas.microsoft.com/office/drawing/2014/main" val="2773142022"/>
                    </a:ext>
                  </a:extLst>
                </a:gridCol>
                <a:gridCol w="136503">
                  <a:extLst>
                    <a:ext uri="{9D8B030D-6E8A-4147-A177-3AD203B41FA5}">
                      <a16:colId xmlns:a16="http://schemas.microsoft.com/office/drawing/2014/main" val="3034202871"/>
                    </a:ext>
                  </a:extLst>
                </a:gridCol>
                <a:gridCol w="538829">
                  <a:extLst>
                    <a:ext uri="{9D8B030D-6E8A-4147-A177-3AD203B41FA5}">
                      <a16:colId xmlns:a16="http://schemas.microsoft.com/office/drawing/2014/main" val="3136116828"/>
                    </a:ext>
                  </a:extLst>
                </a:gridCol>
                <a:gridCol w="718439">
                  <a:extLst>
                    <a:ext uri="{9D8B030D-6E8A-4147-A177-3AD203B41FA5}">
                      <a16:colId xmlns:a16="http://schemas.microsoft.com/office/drawing/2014/main" val="3178122928"/>
                    </a:ext>
                  </a:extLst>
                </a:gridCol>
                <a:gridCol w="538829">
                  <a:extLst>
                    <a:ext uri="{9D8B030D-6E8A-4147-A177-3AD203B41FA5}">
                      <a16:colId xmlns:a16="http://schemas.microsoft.com/office/drawing/2014/main" val="3960485138"/>
                    </a:ext>
                  </a:extLst>
                </a:gridCol>
                <a:gridCol w="136503">
                  <a:extLst>
                    <a:ext uri="{9D8B030D-6E8A-4147-A177-3AD203B41FA5}">
                      <a16:colId xmlns:a16="http://schemas.microsoft.com/office/drawing/2014/main" val="3023361197"/>
                    </a:ext>
                  </a:extLst>
                </a:gridCol>
                <a:gridCol w="538829">
                  <a:extLst>
                    <a:ext uri="{9D8B030D-6E8A-4147-A177-3AD203B41FA5}">
                      <a16:colId xmlns:a16="http://schemas.microsoft.com/office/drawing/2014/main" val="3957485881"/>
                    </a:ext>
                  </a:extLst>
                </a:gridCol>
                <a:gridCol w="718439">
                  <a:extLst>
                    <a:ext uri="{9D8B030D-6E8A-4147-A177-3AD203B41FA5}">
                      <a16:colId xmlns:a16="http://schemas.microsoft.com/office/drawing/2014/main" val="3641588652"/>
                    </a:ext>
                  </a:extLst>
                </a:gridCol>
                <a:gridCol w="538829">
                  <a:extLst>
                    <a:ext uri="{9D8B030D-6E8A-4147-A177-3AD203B41FA5}">
                      <a16:colId xmlns:a16="http://schemas.microsoft.com/office/drawing/2014/main" val="289252257"/>
                    </a:ext>
                  </a:extLst>
                </a:gridCol>
                <a:gridCol w="136503">
                  <a:extLst>
                    <a:ext uri="{9D8B030D-6E8A-4147-A177-3AD203B41FA5}">
                      <a16:colId xmlns:a16="http://schemas.microsoft.com/office/drawing/2014/main" val="2225181155"/>
                    </a:ext>
                  </a:extLst>
                </a:gridCol>
                <a:gridCol w="555593">
                  <a:extLst>
                    <a:ext uri="{9D8B030D-6E8A-4147-A177-3AD203B41FA5}">
                      <a16:colId xmlns:a16="http://schemas.microsoft.com/office/drawing/2014/main" val="2603482258"/>
                    </a:ext>
                  </a:extLst>
                </a:gridCol>
                <a:gridCol w="811561">
                  <a:extLst>
                    <a:ext uri="{9D8B030D-6E8A-4147-A177-3AD203B41FA5}">
                      <a16:colId xmlns:a16="http://schemas.microsoft.com/office/drawing/2014/main" val="633785760"/>
                    </a:ext>
                  </a:extLst>
                </a:gridCol>
                <a:gridCol w="497493">
                  <a:extLst>
                    <a:ext uri="{9D8B030D-6E8A-4147-A177-3AD203B41FA5}">
                      <a16:colId xmlns:a16="http://schemas.microsoft.com/office/drawing/2014/main" val="3442970665"/>
                    </a:ext>
                  </a:extLst>
                </a:gridCol>
              </a:tblGrid>
              <a:tr h="246220">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8191630"/>
                  </a:ext>
                </a:extLst>
              </a:tr>
              <a:tr h="246220">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39.079.808,7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47.786.941,7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18.435.075,5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35.870.235,2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29.770.339,8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170.942.400,9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83368643"/>
                  </a:ext>
                </a:extLst>
              </a:tr>
              <a:tr h="246220">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1022087867"/>
                  </a:ext>
                </a:extLst>
              </a:tr>
              <a:tr h="246220">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59.253.454,0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67.085.850,7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35.348.523,3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35.720.885,6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35.032.540,5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232.441.254,0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13060536"/>
                  </a:ext>
                </a:extLst>
              </a:tr>
              <a:tr h="246220">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3728531296"/>
                  </a:ext>
                </a:extLst>
              </a:tr>
              <a:tr h="246220">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60.059.217,7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67.766.064,6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41.512.647,8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34.255.441,0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38.631.538,5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242.224.909,7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376178"/>
                  </a:ext>
                </a:extLst>
              </a:tr>
              <a:tr h="246220">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3827867369"/>
                  </a:ext>
                </a:extLst>
              </a:tr>
              <a:tr h="246220">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60.211.899,4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63.477.843,7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36.228.613,9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33.333.473,6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36.454.973,0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229.706.803,5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143780"/>
                  </a:ext>
                </a:extLst>
              </a:tr>
              <a:tr h="246220">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2477729697"/>
                  </a:ext>
                </a:extLst>
              </a:tr>
              <a:tr h="246220">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56.902.444,3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58.124.124,3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38.274.688,5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33.770.336,5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44.270.381,2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231.341.974,7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83186325"/>
                  </a:ext>
                </a:extLst>
              </a:tr>
              <a:tr h="246220">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1099522205"/>
                  </a:ext>
                </a:extLst>
              </a:tr>
              <a:tr h="246220">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58.699.539,9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62.294.977,7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40.586.329,6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33.501.160,8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42.646.033,1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237.728.041,1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592880"/>
                  </a:ext>
                </a:extLst>
              </a:tr>
              <a:tr h="246220">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252.449.450,3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07670357"/>
                  </a:ext>
                </a:extLst>
              </a:tr>
              <a:tr h="246220">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707.859.101,1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749.911.918,6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438.154.495,7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424.283.715,3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460.856.275,3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2.781.065.505,9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2.147.631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91168589"/>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Enero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7167C943-D773-7641-4949-D2F552093D0C}"/>
              </a:ext>
            </a:extLst>
          </p:cNvPr>
          <p:cNvGraphicFramePr>
            <a:graphicFrameLocks noGrp="1"/>
          </p:cNvGraphicFramePr>
          <p:nvPr/>
        </p:nvGraphicFramePr>
        <p:xfrm>
          <a:off x="2300123" y="1431451"/>
          <a:ext cx="6285077" cy="4589040"/>
        </p:xfrm>
        <a:graphic>
          <a:graphicData uri="http://schemas.openxmlformats.org/drawingml/2006/table">
            <a:tbl>
              <a:tblPr/>
              <a:tblGrid>
                <a:gridCol w="1448530">
                  <a:extLst>
                    <a:ext uri="{9D8B030D-6E8A-4147-A177-3AD203B41FA5}">
                      <a16:colId xmlns:a16="http://schemas.microsoft.com/office/drawing/2014/main" val="1109602902"/>
                    </a:ext>
                  </a:extLst>
                </a:gridCol>
                <a:gridCol w="973802">
                  <a:extLst>
                    <a:ext uri="{9D8B030D-6E8A-4147-A177-3AD203B41FA5}">
                      <a16:colId xmlns:a16="http://schemas.microsoft.com/office/drawing/2014/main" val="659807349"/>
                    </a:ext>
                  </a:extLst>
                </a:gridCol>
                <a:gridCol w="1103641">
                  <a:extLst>
                    <a:ext uri="{9D8B030D-6E8A-4147-A177-3AD203B41FA5}">
                      <a16:colId xmlns:a16="http://schemas.microsoft.com/office/drawing/2014/main" val="996438465"/>
                    </a:ext>
                  </a:extLst>
                </a:gridCol>
                <a:gridCol w="1379552">
                  <a:extLst>
                    <a:ext uri="{9D8B030D-6E8A-4147-A177-3AD203B41FA5}">
                      <a16:colId xmlns:a16="http://schemas.microsoft.com/office/drawing/2014/main" val="4004180039"/>
                    </a:ext>
                  </a:extLst>
                </a:gridCol>
                <a:gridCol w="1379552">
                  <a:extLst>
                    <a:ext uri="{9D8B030D-6E8A-4147-A177-3AD203B41FA5}">
                      <a16:colId xmlns:a16="http://schemas.microsoft.com/office/drawing/2014/main" val="902524531"/>
                    </a:ext>
                  </a:extLst>
                </a:gridCol>
              </a:tblGrid>
              <a:tr h="18974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38886966"/>
                  </a:ext>
                </a:extLst>
              </a:tr>
              <a:tr h="181118">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8638658"/>
                  </a:ext>
                </a:extLst>
              </a:tr>
              <a:tr h="14662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75200729"/>
                  </a:ext>
                </a:extLst>
              </a:tr>
              <a:tr h="28817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01860284"/>
                  </a:ext>
                </a:extLst>
              </a:tr>
              <a:tr h="181118">
                <a:tc rowSpan="20">
                  <a:txBody>
                    <a:bodyPr/>
                    <a:lstStyle/>
                    <a:p>
                      <a:pPr algn="ctr" rtl="0" fontAlgn="ctr"/>
                      <a:r>
                        <a:rPr lang="it-IT"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03735362"/>
                  </a:ext>
                </a:extLst>
              </a:tr>
              <a:tr h="18111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41016945"/>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44769886"/>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3388042"/>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9925354"/>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9519909"/>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804533"/>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03615995"/>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15202573"/>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73299439"/>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25658831"/>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6240539"/>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58522951"/>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6105129"/>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60259623"/>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59746279"/>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37596108"/>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$ 2.923.244.256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06126763"/>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$ 3.145.421.527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82357540"/>
                  </a:ext>
                </a:extLst>
              </a:tr>
              <a:tr h="1811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$ 3.406.710.296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8305593"/>
                  </a:ext>
                </a:extLst>
              </a:tr>
              <a:tr h="15524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$ 152.233.256.528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13035107"/>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Enero 2025</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Enero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862489" y="1184629"/>
          <a:ext cx="5263369" cy="539033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117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1000" b="1" i="0" u="none" strike="noStrike" dirty="0">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8587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Enero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B2F59EF4-4344-BFC7-72B5-24953A94652A}"/>
              </a:ext>
            </a:extLst>
          </p:cNvPr>
          <p:cNvGraphicFramePr>
            <a:graphicFrameLocks noGrp="1"/>
          </p:cNvGraphicFramePr>
          <p:nvPr/>
        </p:nvGraphicFramePr>
        <p:xfrm>
          <a:off x="1908175" y="1316038"/>
          <a:ext cx="7003814" cy="4825785"/>
        </p:xfrm>
        <a:graphic>
          <a:graphicData uri="http://schemas.openxmlformats.org/drawingml/2006/table">
            <a:tbl>
              <a:tblPr/>
              <a:tblGrid>
                <a:gridCol w="1506730">
                  <a:extLst>
                    <a:ext uri="{9D8B030D-6E8A-4147-A177-3AD203B41FA5}">
                      <a16:colId xmlns:a16="http://schemas.microsoft.com/office/drawing/2014/main" val="2455534876"/>
                    </a:ext>
                  </a:extLst>
                </a:gridCol>
                <a:gridCol w="993449">
                  <a:extLst>
                    <a:ext uri="{9D8B030D-6E8A-4147-A177-3AD203B41FA5}">
                      <a16:colId xmlns:a16="http://schemas.microsoft.com/office/drawing/2014/main" val="519039332"/>
                    </a:ext>
                  </a:extLst>
                </a:gridCol>
                <a:gridCol w="1225253">
                  <a:extLst>
                    <a:ext uri="{9D8B030D-6E8A-4147-A177-3AD203B41FA5}">
                      <a16:colId xmlns:a16="http://schemas.microsoft.com/office/drawing/2014/main" val="3190206676"/>
                    </a:ext>
                  </a:extLst>
                </a:gridCol>
                <a:gridCol w="1639191">
                  <a:extLst>
                    <a:ext uri="{9D8B030D-6E8A-4147-A177-3AD203B41FA5}">
                      <a16:colId xmlns:a16="http://schemas.microsoft.com/office/drawing/2014/main" val="1749884295"/>
                    </a:ext>
                  </a:extLst>
                </a:gridCol>
                <a:gridCol w="1639191">
                  <a:extLst>
                    <a:ext uri="{9D8B030D-6E8A-4147-A177-3AD203B41FA5}">
                      <a16:colId xmlns:a16="http://schemas.microsoft.com/office/drawing/2014/main" val="403461003"/>
                    </a:ext>
                  </a:extLst>
                </a:gridCol>
              </a:tblGrid>
              <a:tr h="16314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57750437"/>
                  </a:ext>
                </a:extLst>
              </a:tr>
              <a:tr h="156848">
                <a:tc gridSpan="5">
                  <a:txBody>
                    <a:bodyPr/>
                    <a:lstStyle/>
                    <a:p>
                      <a:pPr algn="ctr" rtl="0" fontAlgn="ctr"/>
                      <a:r>
                        <a:rPr lang="es-MX" sz="1000" b="1" i="0" u="none" strike="noStrike">
                          <a:solidFill>
                            <a:srgbClr val="203864"/>
                          </a:solidFill>
                          <a:effectLst/>
                          <a:latin typeface="Calibri" panose="020F0502020204030204" pitchFamily="34" charset="0"/>
                        </a:rPr>
                        <a:t>AL 31 DE ENERO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21812643"/>
                  </a:ext>
                </a:extLst>
              </a:tr>
              <a:tr h="18890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05970510"/>
                  </a:ext>
                </a:extLst>
              </a:tr>
              <a:tr h="28335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75860274"/>
                  </a:ext>
                </a:extLst>
              </a:tr>
              <a:tr h="145972">
                <a:tc rowSpan="21">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7337660"/>
                  </a:ext>
                </a:extLst>
              </a:tr>
              <a:tr h="27477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$ 2.618.981.825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08436703"/>
                  </a:ext>
                </a:extLst>
              </a:tr>
              <a:tr h="18031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$ 3.177.729.746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77043142"/>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$ 2.754.650.378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22511593"/>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$ 2.982.091.888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50723701"/>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$ 2.023.924.497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94113647"/>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$ 3.572.688.683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81658540"/>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$ 3.691.096.907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80114842"/>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$ 2.580.741.519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94616744"/>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$ 2.529.002.750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70908698"/>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$ 2.794.510.755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93881186"/>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$ 2.560.631.249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78468204"/>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$ 2.869.808.951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4722993"/>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$ 3.245.004.142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33565948"/>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$ 2.652.393.241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1876054"/>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$ 3.369.321.761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42818603"/>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$ 3.092.051.876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42613610"/>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$ 3.381.263.953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9796135"/>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$ 3.425.396.850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29564"/>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$ 4.102.413.114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7164133"/>
                  </a:ext>
                </a:extLst>
              </a:tr>
              <a:tr h="1803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$ 3.699.989.945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44436632"/>
                  </a:ext>
                </a:extLst>
              </a:tr>
              <a:tr h="18031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$ 174.805.481.937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91857131"/>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Enero 2025</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0C37E1F2-3E08-9E6C-12D4-C0B7740B7361}"/>
              </a:ext>
            </a:extLst>
          </p:cNvPr>
          <p:cNvGraphicFramePr>
            <a:graphicFrameLocks/>
          </p:cNvGraphicFramePr>
          <p:nvPr/>
        </p:nvGraphicFramePr>
        <p:xfrm>
          <a:off x="1391920" y="1700843"/>
          <a:ext cx="8681563" cy="4096707"/>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Enero 2025</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49213" y="6064577"/>
            <a:ext cx="7566495"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a:p>
            <a:pPr eaLnBrk="1" fontAlgn="ctr" hangingPunct="1">
              <a:lnSpc>
                <a:spcPct val="100000"/>
              </a:lnSpc>
              <a:spcBef>
                <a:spcPct val="0"/>
              </a:spcBef>
              <a:buFontTx/>
              <a:buNone/>
            </a:pPr>
            <a:r>
              <a:rPr lang="es-ES" altLang="es-CO" sz="1100" dirty="0">
                <a:solidFill>
                  <a:schemeClr val="accent1">
                    <a:lumMod val="50000"/>
                  </a:schemeClr>
                </a:solidFill>
              </a:rPr>
              <a:t>Para ASE3. Los pagos del comité 78 se realizaron en diciembre de 2024. Por lo tanto, solo se identificaron 2 pagos en enero 2025.</a:t>
            </a:r>
          </a:p>
        </p:txBody>
      </p:sp>
      <p:graphicFrame>
        <p:nvGraphicFramePr>
          <p:cNvPr id="3" name="Tabla 2">
            <a:extLst>
              <a:ext uri="{FF2B5EF4-FFF2-40B4-BE49-F238E27FC236}">
                <a16:creationId xmlns:a16="http://schemas.microsoft.com/office/drawing/2014/main" id="{112D1645-B6A9-375A-1354-BDEE80A5D9A4}"/>
              </a:ext>
            </a:extLst>
          </p:cNvPr>
          <p:cNvGraphicFramePr>
            <a:graphicFrameLocks noGrp="1"/>
          </p:cNvGraphicFramePr>
          <p:nvPr/>
        </p:nvGraphicFramePr>
        <p:xfrm>
          <a:off x="1270001" y="2508433"/>
          <a:ext cx="9607266" cy="2281932"/>
        </p:xfrm>
        <a:graphic>
          <a:graphicData uri="http://schemas.openxmlformats.org/drawingml/2006/table">
            <a:tbl>
              <a:tblPr/>
              <a:tblGrid>
                <a:gridCol w="1691132">
                  <a:extLst>
                    <a:ext uri="{9D8B030D-6E8A-4147-A177-3AD203B41FA5}">
                      <a16:colId xmlns:a16="http://schemas.microsoft.com/office/drawing/2014/main" val="1306396544"/>
                    </a:ext>
                  </a:extLst>
                </a:gridCol>
                <a:gridCol w="1202092">
                  <a:extLst>
                    <a:ext uri="{9D8B030D-6E8A-4147-A177-3AD203B41FA5}">
                      <a16:colId xmlns:a16="http://schemas.microsoft.com/office/drawing/2014/main" val="2079265420"/>
                    </a:ext>
                  </a:extLst>
                </a:gridCol>
                <a:gridCol w="1312520">
                  <a:extLst>
                    <a:ext uri="{9D8B030D-6E8A-4147-A177-3AD203B41FA5}">
                      <a16:colId xmlns:a16="http://schemas.microsoft.com/office/drawing/2014/main" val="3028100718"/>
                    </a:ext>
                  </a:extLst>
                </a:gridCol>
                <a:gridCol w="1012785">
                  <a:extLst>
                    <a:ext uri="{9D8B030D-6E8A-4147-A177-3AD203B41FA5}">
                      <a16:colId xmlns:a16="http://schemas.microsoft.com/office/drawing/2014/main" val="4290939705"/>
                    </a:ext>
                  </a:extLst>
                </a:gridCol>
                <a:gridCol w="1012785">
                  <a:extLst>
                    <a:ext uri="{9D8B030D-6E8A-4147-A177-3AD203B41FA5}">
                      <a16:colId xmlns:a16="http://schemas.microsoft.com/office/drawing/2014/main" val="1122785712"/>
                    </a:ext>
                  </a:extLst>
                </a:gridCol>
                <a:gridCol w="1012785">
                  <a:extLst>
                    <a:ext uri="{9D8B030D-6E8A-4147-A177-3AD203B41FA5}">
                      <a16:colId xmlns:a16="http://schemas.microsoft.com/office/drawing/2014/main" val="2799740754"/>
                    </a:ext>
                  </a:extLst>
                </a:gridCol>
                <a:gridCol w="1239953">
                  <a:extLst>
                    <a:ext uri="{9D8B030D-6E8A-4147-A177-3AD203B41FA5}">
                      <a16:colId xmlns:a16="http://schemas.microsoft.com/office/drawing/2014/main" val="2717805058"/>
                    </a:ext>
                  </a:extLst>
                </a:gridCol>
                <a:gridCol w="1123214">
                  <a:extLst>
                    <a:ext uri="{9D8B030D-6E8A-4147-A177-3AD203B41FA5}">
                      <a16:colId xmlns:a16="http://schemas.microsoft.com/office/drawing/2014/main" val="288277189"/>
                    </a:ext>
                  </a:extLst>
                </a:gridCol>
              </a:tblGrid>
              <a:tr h="1015308">
                <a:tc>
                  <a:txBody>
                    <a:bodyPr/>
                    <a:lstStyle/>
                    <a:p>
                      <a:pPr algn="ctr" rtl="0" fontAlgn="ctr"/>
                      <a:r>
                        <a:rPr lang="es-CO" sz="12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latin typeface="Calibri" panose="020F0502020204030204" pitchFamily="34" charset="0"/>
                        </a:rPr>
                        <a:t>Cantidad de Pagos en enero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latin typeface="Calibri" panose="020F0502020204030204" pitchFamily="34" charset="0"/>
                        </a:rPr>
                        <a:t>Numero de asociaciones pagadas en enero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Bruto asociaciones en enero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neto asociaciones en enero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Cantidad total de Pagos efectuados al 31 de enero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bruto asociaciones al 31 de enero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neto asociaciones al 31 de enero de 2025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21019474"/>
                  </a:ext>
                </a:extLst>
              </a:tr>
              <a:tr h="211104">
                <a:tc>
                  <a:txBody>
                    <a:bodyPr/>
                    <a:lstStyle/>
                    <a:p>
                      <a:pPr algn="l" rtl="0" fontAlgn="ctr"/>
                      <a:r>
                        <a:rPr lang="es-CO" sz="12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$ 5.100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$ 5.040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17.787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$ 278.544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$ 275.491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46394737"/>
                  </a:ext>
                </a:extLst>
              </a:tr>
              <a:tr h="211104">
                <a:tc>
                  <a:txBody>
                    <a:bodyPr/>
                    <a:lstStyle/>
                    <a:p>
                      <a:pPr algn="l" rtl="0" fontAlgn="ctr"/>
                      <a:r>
                        <a:rPr lang="es-CO" sz="12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latin typeface="Calibri" panose="020F0502020204030204" pitchFamily="34" charset="0"/>
                        </a:rPr>
                        <a:t>361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latin typeface="Calibri" panose="020F0502020204030204" pitchFamily="34" charset="0"/>
                        </a:rPr>
                        <a:t>361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$ 10.292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$ 10.155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latin typeface="Calibri" panose="020F0502020204030204" pitchFamily="34" charset="0"/>
                        </a:rPr>
                        <a:t>16.632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$ 369.572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$ 361.992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76828531"/>
                  </a:ext>
                </a:extLst>
              </a:tr>
              <a:tr h="211104">
                <a:tc>
                  <a:txBody>
                    <a:bodyPr/>
                    <a:lstStyle/>
                    <a:p>
                      <a:pPr algn="l" rtl="0" fontAlgn="ctr"/>
                      <a:r>
                        <a:rPr lang="es-CO" sz="12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13.921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$ 205.468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$ 203.253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28864847"/>
                  </a:ext>
                </a:extLst>
              </a:tr>
              <a:tr h="211104">
                <a:tc>
                  <a:txBody>
                    <a:bodyPr/>
                    <a:lstStyle/>
                    <a:p>
                      <a:pPr algn="l" rtl="0" fontAlgn="ctr"/>
                      <a:r>
                        <a:rPr lang="es-CO" sz="12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$ 3.915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$ 3.870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latin typeface="Calibri" panose="020F0502020204030204" pitchFamily="34" charset="0"/>
                        </a:rPr>
                        <a:t>16.847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dirty="0">
                          <a:solidFill>
                            <a:srgbClr val="203864"/>
                          </a:solidFill>
                          <a:effectLst/>
                          <a:latin typeface="Calibri" panose="020F0502020204030204" pitchFamily="34" charset="0"/>
                        </a:rPr>
                        <a:t>$ 152.329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latin typeface="Calibri" panose="020F0502020204030204" pitchFamily="34" charset="0"/>
                        </a:rPr>
                        <a:t>$ 150.627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879659274"/>
                  </a:ext>
                </a:extLst>
              </a:tr>
              <a:tr h="211104">
                <a:tc>
                  <a:txBody>
                    <a:bodyPr/>
                    <a:lstStyle/>
                    <a:p>
                      <a:pPr algn="l" rtl="0" fontAlgn="ctr"/>
                      <a:r>
                        <a:rPr lang="es-CO" sz="12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$ 3.814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$ 3.766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13.883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$ 173.880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$ 171.932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83519395"/>
                  </a:ext>
                </a:extLst>
              </a:tr>
              <a:tr h="21110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1197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$ 23.132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$ 22.842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79.070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$ 1.179.792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$ 1.163.295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2286980"/>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enero de 2025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19BE9A9D-66AE-EB81-2558-20E72B542613}"/>
              </a:ext>
            </a:extLst>
          </p:cNvPr>
          <p:cNvGraphicFramePr>
            <a:graphicFrameLocks noGrp="1"/>
          </p:cNvGraphicFramePr>
          <p:nvPr/>
        </p:nvGraphicFramePr>
        <p:xfrm>
          <a:off x="669925" y="2324514"/>
          <a:ext cx="10789739" cy="3380022"/>
        </p:xfrm>
        <a:graphic>
          <a:graphicData uri="http://schemas.openxmlformats.org/drawingml/2006/table">
            <a:tbl>
              <a:tblPr/>
              <a:tblGrid>
                <a:gridCol w="2941065">
                  <a:extLst>
                    <a:ext uri="{9D8B030D-6E8A-4147-A177-3AD203B41FA5}">
                      <a16:colId xmlns:a16="http://schemas.microsoft.com/office/drawing/2014/main" val="1776367368"/>
                    </a:ext>
                  </a:extLst>
                </a:gridCol>
                <a:gridCol w="1902355">
                  <a:extLst>
                    <a:ext uri="{9D8B030D-6E8A-4147-A177-3AD203B41FA5}">
                      <a16:colId xmlns:a16="http://schemas.microsoft.com/office/drawing/2014/main" val="1044751218"/>
                    </a:ext>
                  </a:extLst>
                </a:gridCol>
                <a:gridCol w="936589">
                  <a:extLst>
                    <a:ext uri="{9D8B030D-6E8A-4147-A177-3AD203B41FA5}">
                      <a16:colId xmlns:a16="http://schemas.microsoft.com/office/drawing/2014/main" val="375991943"/>
                    </a:ext>
                  </a:extLst>
                </a:gridCol>
                <a:gridCol w="828633">
                  <a:extLst>
                    <a:ext uri="{9D8B030D-6E8A-4147-A177-3AD203B41FA5}">
                      <a16:colId xmlns:a16="http://schemas.microsoft.com/office/drawing/2014/main" val="1498080455"/>
                    </a:ext>
                  </a:extLst>
                </a:gridCol>
                <a:gridCol w="2512160">
                  <a:extLst>
                    <a:ext uri="{9D8B030D-6E8A-4147-A177-3AD203B41FA5}">
                      <a16:colId xmlns:a16="http://schemas.microsoft.com/office/drawing/2014/main" val="1083623438"/>
                    </a:ext>
                  </a:extLst>
                </a:gridCol>
                <a:gridCol w="1668937">
                  <a:extLst>
                    <a:ext uri="{9D8B030D-6E8A-4147-A177-3AD203B41FA5}">
                      <a16:colId xmlns:a16="http://schemas.microsoft.com/office/drawing/2014/main" val="3175169510"/>
                    </a:ext>
                  </a:extLst>
                </a:gridCol>
              </a:tblGrid>
              <a:tr h="187779">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31-ENE-2025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31-ENE-2025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71722123"/>
                  </a:ext>
                </a:extLst>
              </a:tr>
              <a:tr h="187779">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5.533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32135027"/>
                  </a:ext>
                </a:extLst>
              </a:tr>
              <a:tr h="187779">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1.795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44338974"/>
                  </a:ext>
                </a:extLst>
              </a:tr>
              <a:tr h="187779">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6.758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8153701"/>
                  </a:ext>
                </a:extLst>
              </a:tr>
              <a:tr h="187779">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2.780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575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65344259"/>
                  </a:ext>
                </a:extLst>
              </a:tr>
              <a:tr h="187779">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676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3.029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43377276"/>
                  </a:ext>
                </a:extLst>
              </a:tr>
              <a:tr h="187779">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1.672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20052440"/>
                  </a:ext>
                </a:extLst>
              </a:tr>
              <a:tr h="187779">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39812423"/>
                  </a:ext>
                </a:extLst>
              </a:tr>
              <a:tr h="187779">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653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488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36067802"/>
                  </a:ext>
                </a:extLst>
              </a:tr>
              <a:tr h="187779">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340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11050736"/>
                  </a:ext>
                </a:extLst>
              </a:tr>
              <a:tr h="187779">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766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69386948"/>
                  </a:ext>
                </a:extLst>
              </a:tr>
              <a:tr h="187779">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326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05860150"/>
                  </a:ext>
                </a:extLst>
              </a:tr>
              <a:tr h="187779">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219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27265265"/>
                  </a:ext>
                </a:extLst>
              </a:tr>
              <a:tr h="187779">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44.696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01535362"/>
                  </a:ext>
                </a:extLst>
              </a:tr>
              <a:tr h="187779">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5.794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69267652"/>
                  </a:ext>
                </a:extLst>
              </a:tr>
              <a:tr h="187779">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1.836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16169556"/>
                  </a:ext>
                </a:extLst>
              </a:tr>
              <a:tr h="187779">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93839569"/>
                  </a:ext>
                </a:extLst>
              </a:tr>
              <a:tr h="187779">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a:noFill/>
                    </a:lnR>
                    <a:lnT>
                      <a:noFill/>
                    </a:lnT>
                    <a:lnB>
                      <a:noFill/>
                    </a:lnB>
                    <a:noFill/>
                  </a:tcPr>
                </a:tc>
                <a:tc>
                  <a:txBody>
                    <a:bodyPr/>
                    <a:lstStyle/>
                    <a:p>
                      <a:pPr algn="l" fontAlgn="b"/>
                      <a:endParaRPr lang="es-CO" sz="800" b="0" i="0" u="none" strike="noStrike">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tc>
                  <a:txBody>
                    <a:bodyPr/>
                    <a:lstStyle/>
                    <a:p>
                      <a:pPr algn="l" fontAlgn="b"/>
                      <a:endParaRPr lang="es-CO" sz="800" b="0" i="0" u="none" strike="noStrike" dirty="0">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extLst>
                  <a:ext uri="{0D108BD9-81ED-4DB2-BD59-A6C34878D82A}">
                    <a16:rowId xmlns:a16="http://schemas.microsoft.com/office/drawing/2014/main" val="2701509637"/>
                  </a:ext>
                </a:extLst>
              </a:tr>
            </a:tbl>
          </a:graphicData>
        </a:graphic>
      </p:graphicFrame>
    </p:spTree>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enero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270083" y="134820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BCD8273A-917F-4563-90FA-AD8F80861682}"/>
              </a:ext>
            </a:extLst>
          </p:cNvPr>
          <p:cNvGraphicFramePr>
            <a:graphicFrameLocks/>
          </p:cNvGraphicFramePr>
          <p:nvPr/>
        </p:nvGraphicFramePr>
        <p:xfrm>
          <a:off x="1945525" y="1414774"/>
          <a:ext cx="7563971" cy="221814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76962AAC-93CE-D565-8C58-8F2E37DB4F66}"/>
              </a:ext>
            </a:extLst>
          </p:cNvPr>
          <p:cNvGraphicFramePr>
            <a:graphicFrameLocks noGrp="1"/>
          </p:cNvGraphicFramePr>
          <p:nvPr/>
        </p:nvGraphicFramePr>
        <p:xfrm>
          <a:off x="487680" y="4117828"/>
          <a:ext cx="10789921" cy="1996786"/>
        </p:xfrm>
        <a:graphic>
          <a:graphicData uri="http://schemas.openxmlformats.org/drawingml/2006/table">
            <a:tbl>
              <a:tblPr/>
              <a:tblGrid>
                <a:gridCol w="2751584">
                  <a:extLst>
                    <a:ext uri="{9D8B030D-6E8A-4147-A177-3AD203B41FA5}">
                      <a16:colId xmlns:a16="http://schemas.microsoft.com/office/drawing/2014/main" val="2537497384"/>
                    </a:ext>
                  </a:extLst>
                </a:gridCol>
                <a:gridCol w="3064186">
                  <a:extLst>
                    <a:ext uri="{9D8B030D-6E8A-4147-A177-3AD203B41FA5}">
                      <a16:colId xmlns:a16="http://schemas.microsoft.com/office/drawing/2014/main" val="1031859912"/>
                    </a:ext>
                  </a:extLst>
                </a:gridCol>
                <a:gridCol w="3874890">
                  <a:extLst>
                    <a:ext uri="{9D8B030D-6E8A-4147-A177-3AD203B41FA5}">
                      <a16:colId xmlns:a16="http://schemas.microsoft.com/office/drawing/2014/main" val="356271741"/>
                    </a:ext>
                  </a:extLst>
                </a:gridCol>
                <a:gridCol w="1099261">
                  <a:extLst>
                    <a:ext uri="{9D8B030D-6E8A-4147-A177-3AD203B41FA5}">
                      <a16:colId xmlns:a16="http://schemas.microsoft.com/office/drawing/2014/main" val="2859789129"/>
                    </a:ext>
                  </a:extLst>
                </a:gridCol>
              </a:tblGrid>
              <a:tr h="221814">
                <a:tc gridSpan="4">
                  <a:txBody>
                    <a:bodyPr/>
                    <a:lstStyle/>
                    <a:p>
                      <a:pPr algn="ctr" rtl="0" fontAlgn="ctr"/>
                      <a:r>
                        <a:rPr lang="es-MX" sz="1200" b="1" i="0" u="none" strike="noStrike" dirty="0">
                          <a:solidFill>
                            <a:srgbClr val="203864"/>
                          </a:solidFill>
                          <a:effectLst/>
                          <a:latin typeface="Calibri" panose="020F0502020204030204" pitchFamily="34" charset="0"/>
                        </a:rPr>
                        <a:t> IAT GIRADO AL DISTRITO CON RENDIMIENTOS DESDE SEPTIEMBRE 2019 A ENERO 2025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94269060"/>
                  </a:ext>
                </a:extLst>
              </a:tr>
              <a:tr h="443628">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881571493"/>
                  </a:ext>
                </a:extLst>
              </a:tr>
              <a:tr h="221814">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18.774,44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71,13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18.845,57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07193282"/>
                  </a:ext>
                </a:extLst>
              </a:tr>
              <a:tr h="221814">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26.828,84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97,73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26.926,57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38466096"/>
                  </a:ext>
                </a:extLst>
              </a:tr>
              <a:tr h="221814">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16.926,18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61,41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16.987,59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52825609"/>
                  </a:ext>
                </a:extLst>
              </a:tr>
              <a:tr h="221814">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11.783,74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42,70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11.826,45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71286683"/>
                  </a:ext>
                </a:extLst>
              </a:tr>
              <a:tr h="222274">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12.172,78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42,69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12.215,47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26197861"/>
                  </a:ext>
                </a:extLst>
              </a:tr>
              <a:tr h="221814">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86.485,98</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315,66</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86.801,64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20932440"/>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Sólidos (IAT) 31 de enero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0283F652-C6B6-6D59-996D-0E25D0E8412C}"/>
              </a:ext>
            </a:extLst>
          </p:cNvPr>
          <p:cNvGraphicFramePr>
            <a:graphicFrameLocks noGrp="1"/>
          </p:cNvGraphicFramePr>
          <p:nvPr/>
        </p:nvGraphicFramePr>
        <p:xfrm>
          <a:off x="1552207" y="2041611"/>
          <a:ext cx="9087585" cy="4095579"/>
        </p:xfrm>
        <a:graphic>
          <a:graphicData uri="http://schemas.openxmlformats.org/drawingml/2006/table">
            <a:tbl>
              <a:tblPr/>
              <a:tblGrid>
                <a:gridCol w="2201341">
                  <a:extLst>
                    <a:ext uri="{9D8B030D-6E8A-4147-A177-3AD203B41FA5}">
                      <a16:colId xmlns:a16="http://schemas.microsoft.com/office/drawing/2014/main" val="4172735246"/>
                    </a:ext>
                  </a:extLst>
                </a:gridCol>
                <a:gridCol w="3146788">
                  <a:extLst>
                    <a:ext uri="{9D8B030D-6E8A-4147-A177-3AD203B41FA5}">
                      <a16:colId xmlns:a16="http://schemas.microsoft.com/office/drawing/2014/main" val="3461404717"/>
                    </a:ext>
                  </a:extLst>
                </a:gridCol>
                <a:gridCol w="1270004">
                  <a:extLst>
                    <a:ext uri="{9D8B030D-6E8A-4147-A177-3AD203B41FA5}">
                      <a16:colId xmlns:a16="http://schemas.microsoft.com/office/drawing/2014/main" val="1623544750"/>
                    </a:ext>
                  </a:extLst>
                </a:gridCol>
                <a:gridCol w="1213559">
                  <a:extLst>
                    <a:ext uri="{9D8B030D-6E8A-4147-A177-3AD203B41FA5}">
                      <a16:colId xmlns:a16="http://schemas.microsoft.com/office/drawing/2014/main" val="1652549932"/>
                    </a:ext>
                  </a:extLst>
                </a:gridCol>
                <a:gridCol w="1255893">
                  <a:extLst>
                    <a:ext uri="{9D8B030D-6E8A-4147-A177-3AD203B41FA5}">
                      <a16:colId xmlns:a16="http://schemas.microsoft.com/office/drawing/2014/main" val="1169884501"/>
                    </a:ext>
                  </a:extLst>
                </a:gridCol>
              </a:tblGrid>
              <a:tr h="669619">
                <a:tc>
                  <a:txBody>
                    <a:bodyPr/>
                    <a:lstStyle/>
                    <a:p>
                      <a:pPr algn="ctr" rtl="0" fontAlgn="ctr"/>
                      <a:r>
                        <a:rPr lang="es-CO" sz="1200" b="1" i="0" u="none" strike="noStrike">
                          <a:solidFill>
                            <a:srgbClr val="002060"/>
                          </a:solidFill>
                          <a:effectLst/>
                          <a:latin typeface="Calibri" panose="020F0502020204030204" pitchFamily="34" charset="0"/>
                        </a:rPr>
                        <a:t>FIDEICOMITENTE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DESCRIPCIÓN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MONTO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FECHA TRASLADO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VALOR GIRADO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556438628"/>
                  </a:ext>
                </a:extLst>
              </a:tr>
              <a:tr h="342596">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408,83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rowSpan="10">
                  <a:txBody>
                    <a:bodyPr/>
                    <a:lstStyle/>
                    <a:p>
                      <a:pPr algn="ctr" rtl="0" fontAlgn="ctr"/>
                      <a:r>
                        <a:rPr lang="es-CO" sz="1200" b="0" i="0" u="none" strike="noStrike">
                          <a:solidFill>
                            <a:srgbClr val="002060"/>
                          </a:solidFill>
                          <a:effectLst/>
                          <a:latin typeface="Calibri" panose="020F0502020204030204" pitchFamily="34" charset="0"/>
                        </a:rPr>
                        <a:t>$ 1.831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8908187"/>
                  </a:ext>
                </a:extLst>
              </a:tr>
              <a:tr h="342596">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1,12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17345246"/>
                  </a:ext>
                </a:extLst>
              </a:tr>
              <a:tr h="342596">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574,21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671558958"/>
                  </a:ext>
                </a:extLst>
              </a:tr>
              <a:tr h="342596">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1,22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03012507"/>
                  </a:ext>
                </a:extLst>
              </a:tr>
              <a:tr h="342596">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339,97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57196570"/>
                  </a:ext>
                </a:extLst>
              </a:tr>
              <a:tr h="342596">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1,00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221558162"/>
                  </a:ext>
                </a:extLst>
              </a:tr>
              <a:tr h="342596">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257,09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11041722"/>
                  </a:ext>
                </a:extLst>
              </a:tr>
              <a:tr h="342596">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0,54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57155409"/>
                  </a:ext>
                </a:extLst>
              </a:tr>
              <a:tr h="342596">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246,59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582183167"/>
                  </a:ext>
                </a:extLst>
              </a:tr>
              <a:tr h="342596">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DIC 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0,72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15/01/2025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74255101"/>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enero 2025</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enero de 2025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graphicFrame>
        <p:nvGraphicFramePr>
          <p:cNvPr id="3" name="Tabla 2">
            <a:extLst>
              <a:ext uri="{FF2B5EF4-FFF2-40B4-BE49-F238E27FC236}">
                <a16:creationId xmlns:a16="http://schemas.microsoft.com/office/drawing/2014/main" id="{C76EAAB6-209B-1E94-AC05-BD7154532474}"/>
              </a:ext>
            </a:extLst>
          </p:cNvPr>
          <p:cNvGraphicFramePr>
            <a:graphicFrameLocks noGrp="1"/>
          </p:cNvGraphicFramePr>
          <p:nvPr/>
        </p:nvGraphicFramePr>
        <p:xfrm>
          <a:off x="653386" y="3225514"/>
          <a:ext cx="10885227" cy="1673797"/>
        </p:xfrm>
        <a:graphic>
          <a:graphicData uri="http://schemas.openxmlformats.org/drawingml/2006/table">
            <a:tbl>
              <a:tblPr/>
              <a:tblGrid>
                <a:gridCol w="1327958">
                  <a:extLst>
                    <a:ext uri="{9D8B030D-6E8A-4147-A177-3AD203B41FA5}">
                      <a16:colId xmlns:a16="http://schemas.microsoft.com/office/drawing/2014/main" val="3255705501"/>
                    </a:ext>
                  </a:extLst>
                </a:gridCol>
                <a:gridCol w="714281">
                  <a:extLst>
                    <a:ext uri="{9D8B030D-6E8A-4147-A177-3AD203B41FA5}">
                      <a16:colId xmlns:a16="http://schemas.microsoft.com/office/drawing/2014/main" val="1515137728"/>
                    </a:ext>
                  </a:extLst>
                </a:gridCol>
                <a:gridCol w="965787">
                  <a:extLst>
                    <a:ext uri="{9D8B030D-6E8A-4147-A177-3AD203B41FA5}">
                      <a16:colId xmlns:a16="http://schemas.microsoft.com/office/drawing/2014/main" val="2815619896"/>
                    </a:ext>
                  </a:extLst>
                </a:gridCol>
                <a:gridCol w="1368199">
                  <a:extLst>
                    <a:ext uri="{9D8B030D-6E8A-4147-A177-3AD203B41FA5}">
                      <a16:colId xmlns:a16="http://schemas.microsoft.com/office/drawing/2014/main" val="1844902407"/>
                    </a:ext>
                  </a:extLst>
                </a:gridCol>
                <a:gridCol w="1803305">
                  <a:extLst>
                    <a:ext uri="{9D8B030D-6E8A-4147-A177-3AD203B41FA5}">
                      <a16:colId xmlns:a16="http://schemas.microsoft.com/office/drawing/2014/main" val="1144075312"/>
                    </a:ext>
                  </a:extLst>
                </a:gridCol>
                <a:gridCol w="1109146">
                  <a:extLst>
                    <a:ext uri="{9D8B030D-6E8A-4147-A177-3AD203B41FA5}">
                      <a16:colId xmlns:a16="http://schemas.microsoft.com/office/drawing/2014/main" val="2064893350"/>
                    </a:ext>
                  </a:extLst>
                </a:gridCol>
                <a:gridCol w="746976">
                  <a:extLst>
                    <a:ext uri="{9D8B030D-6E8A-4147-A177-3AD203B41FA5}">
                      <a16:colId xmlns:a16="http://schemas.microsoft.com/office/drawing/2014/main" val="1514113741"/>
                    </a:ext>
                  </a:extLst>
                </a:gridCol>
                <a:gridCol w="1529163">
                  <a:extLst>
                    <a:ext uri="{9D8B030D-6E8A-4147-A177-3AD203B41FA5}">
                      <a16:colId xmlns:a16="http://schemas.microsoft.com/office/drawing/2014/main" val="3805616643"/>
                    </a:ext>
                  </a:extLst>
                </a:gridCol>
                <a:gridCol w="1320412">
                  <a:extLst>
                    <a:ext uri="{9D8B030D-6E8A-4147-A177-3AD203B41FA5}">
                      <a16:colId xmlns:a16="http://schemas.microsoft.com/office/drawing/2014/main" val="500057969"/>
                    </a:ext>
                  </a:extLst>
                </a:gridCol>
              </a:tblGrid>
              <a:tr h="775113">
                <a:tc>
                  <a:txBody>
                    <a:bodyPr/>
                    <a:lstStyle/>
                    <a:p>
                      <a:pPr algn="ctr" rtl="0" fontAlgn="ctr"/>
                      <a:r>
                        <a:rPr lang="es-CO" sz="1100" b="1" i="0" u="none" strike="noStrike">
                          <a:solidFill>
                            <a:srgbClr val="203764"/>
                          </a:solidFill>
                          <a:effectLst/>
                          <a:latin typeface="Calibri" panose="020F0502020204030204" pitchFamily="34" charset="0"/>
                        </a:rPr>
                        <a:t>ASE</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a:noFill/>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Factura</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Valor fact.</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Subbolsa</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Recursos Disponibles:</a:t>
                      </a:r>
                      <a:br>
                        <a:rPr lang="es-MX" sz="1100" b="1" i="0" u="none" strike="noStrike">
                          <a:solidFill>
                            <a:srgbClr val="203764"/>
                          </a:solidFill>
                          <a:effectLst/>
                          <a:latin typeface="Calibri" panose="020F0502020204030204" pitchFamily="34" charset="0"/>
                        </a:rPr>
                      </a:br>
                      <a:r>
                        <a:rPr lang="es-MX" sz="1100" b="1" i="0" u="none" strike="noStrike">
                          <a:solidFill>
                            <a:srgbClr val="203764"/>
                          </a:solidFill>
                          <a:effectLst/>
                          <a:latin typeface="Calibri" panose="020F0502020204030204" pitchFamily="34" charset="0"/>
                        </a:rPr>
                        <a:t>Fecha Máxima de liberación Concesionario:</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Fecha real de Cargue y Liberación de la OP</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2609676180"/>
                  </a:ext>
                </a:extLst>
              </a:tr>
              <a:tr h="449342">
                <a:tc>
                  <a:txBody>
                    <a:bodyPr/>
                    <a:lstStyle/>
                    <a:p>
                      <a:pPr algn="ctr" fontAlgn="ctr"/>
                      <a:r>
                        <a:rPr lang="es-CO" sz="1000" b="0" i="0" u="none" strike="noStrike">
                          <a:solidFill>
                            <a:srgbClr val="203764"/>
                          </a:solidFill>
                          <a:effectLst/>
                          <a:latin typeface="Calibri" panose="020F0502020204030204" pitchFamily="34" charset="0"/>
                        </a:rPr>
                        <a:t>PROMOAMBIENTAL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CCAP427</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             342.216.154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24/01/2025</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24/01/2025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28/01/2025 10:53:56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2</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UAESP-CPC-ASE1-9958-25  31/01/2025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170631894"/>
                  </a:ext>
                </a:extLst>
              </a:tr>
              <a:tr h="449342">
                <a:tc>
                  <a:txBody>
                    <a:bodyPr/>
                    <a:lstStyle/>
                    <a:p>
                      <a:pPr algn="ctr" fontAlgn="ctr"/>
                      <a:r>
                        <a:rPr lang="es-CO" sz="1000" b="0" i="0" u="none" strike="noStrike">
                          <a:solidFill>
                            <a:srgbClr val="203764"/>
                          </a:solidFill>
                          <a:effectLst/>
                          <a:latin typeface="Calibri" panose="020F0502020204030204" pitchFamily="34" charset="0"/>
                        </a:rPr>
                        <a:t>CIUDAD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CCAP429</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             245.369.768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24/01/2025</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23/01/2025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23/01/2025 09:36:06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UAESP-CPC-FIDU-0969-25 31/01/2025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Pendiente</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827342067"/>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51135" y="6262039"/>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diciembre de 2024.</a:t>
            </a:r>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28D195F-CAB5-DAAF-7471-248E89A17F74}"/>
              </a:ext>
            </a:extLst>
          </p:cNvPr>
          <p:cNvGraphicFramePr>
            <a:graphicFrameLocks noGrp="1"/>
          </p:cNvGraphicFramePr>
          <p:nvPr>
            <p:extLst>
              <p:ext uri="{D42A27DB-BD31-4B8C-83A1-F6EECF244321}">
                <p14:modId xmlns:p14="http://schemas.microsoft.com/office/powerpoint/2010/main" val="1451419701"/>
              </p:ext>
            </p:extLst>
          </p:nvPr>
        </p:nvGraphicFramePr>
        <p:xfrm>
          <a:off x="238223" y="2561735"/>
          <a:ext cx="11712516" cy="3502648"/>
        </p:xfrm>
        <a:graphic>
          <a:graphicData uri="http://schemas.openxmlformats.org/drawingml/2006/table">
            <a:tbl>
              <a:tblPr/>
              <a:tblGrid>
                <a:gridCol w="549101">
                  <a:extLst>
                    <a:ext uri="{9D8B030D-6E8A-4147-A177-3AD203B41FA5}">
                      <a16:colId xmlns:a16="http://schemas.microsoft.com/office/drawing/2014/main" val="417766291"/>
                    </a:ext>
                  </a:extLst>
                </a:gridCol>
                <a:gridCol w="763703">
                  <a:extLst>
                    <a:ext uri="{9D8B030D-6E8A-4147-A177-3AD203B41FA5}">
                      <a16:colId xmlns:a16="http://schemas.microsoft.com/office/drawing/2014/main" val="2313487427"/>
                    </a:ext>
                  </a:extLst>
                </a:gridCol>
                <a:gridCol w="523251">
                  <a:extLst>
                    <a:ext uri="{9D8B030D-6E8A-4147-A177-3AD203B41FA5}">
                      <a16:colId xmlns:a16="http://schemas.microsoft.com/office/drawing/2014/main" val="3065249107"/>
                    </a:ext>
                  </a:extLst>
                </a:gridCol>
                <a:gridCol w="139726">
                  <a:extLst>
                    <a:ext uri="{9D8B030D-6E8A-4147-A177-3AD203B41FA5}">
                      <a16:colId xmlns:a16="http://schemas.microsoft.com/office/drawing/2014/main" val="161059914"/>
                    </a:ext>
                  </a:extLst>
                </a:gridCol>
                <a:gridCol w="551553">
                  <a:extLst>
                    <a:ext uri="{9D8B030D-6E8A-4147-A177-3AD203B41FA5}">
                      <a16:colId xmlns:a16="http://schemas.microsoft.com/office/drawing/2014/main" val="1975431772"/>
                    </a:ext>
                  </a:extLst>
                </a:gridCol>
                <a:gridCol w="754676">
                  <a:extLst>
                    <a:ext uri="{9D8B030D-6E8A-4147-A177-3AD203B41FA5}">
                      <a16:colId xmlns:a16="http://schemas.microsoft.com/office/drawing/2014/main" val="2085024118"/>
                    </a:ext>
                  </a:extLst>
                </a:gridCol>
                <a:gridCol w="532279">
                  <a:extLst>
                    <a:ext uri="{9D8B030D-6E8A-4147-A177-3AD203B41FA5}">
                      <a16:colId xmlns:a16="http://schemas.microsoft.com/office/drawing/2014/main" val="1067617216"/>
                    </a:ext>
                  </a:extLst>
                </a:gridCol>
                <a:gridCol w="139726">
                  <a:extLst>
                    <a:ext uri="{9D8B030D-6E8A-4147-A177-3AD203B41FA5}">
                      <a16:colId xmlns:a16="http://schemas.microsoft.com/office/drawing/2014/main" val="3851926851"/>
                    </a:ext>
                  </a:extLst>
                </a:gridCol>
                <a:gridCol w="551553">
                  <a:extLst>
                    <a:ext uri="{9D8B030D-6E8A-4147-A177-3AD203B41FA5}">
                      <a16:colId xmlns:a16="http://schemas.microsoft.com/office/drawing/2014/main" val="1491242600"/>
                    </a:ext>
                  </a:extLst>
                </a:gridCol>
                <a:gridCol w="735402">
                  <a:extLst>
                    <a:ext uri="{9D8B030D-6E8A-4147-A177-3AD203B41FA5}">
                      <a16:colId xmlns:a16="http://schemas.microsoft.com/office/drawing/2014/main" val="2359122926"/>
                    </a:ext>
                  </a:extLst>
                </a:gridCol>
                <a:gridCol w="551553">
                  <a:extLst>
                    <a:ext uri="{9D8B030D-6E8A-4147-A177-3AD203B41FA5}">
                      <a16:colId xmlns:a16="http://schemas.microsoft.com/office/drawing/2014/main" val="1505186965"/>
                    </a:ext>
                  </a:extLst>
                </a:gridCol>
                <a:gridCol w="139726">
                  <a:extLst>
                    <a:ext uri="{9D8B030D-6E8A-4147-A177-3AD203B41FA5}">
                      <a16:colId xmlns:a16="http://schemas.microsoft.com/office/drawing/2014/main" val="987938321"/>
                    </a:ext>
                  </a:extLst>
                </a:gridCol>
                <a:gridCol w="551553">
                  <a:extLst>
                    <a:ext uri="{9D8B030D-6E8A-4147-A177-3AD203B41FA5}">
                      <a16:colId xmlns:a16="http://schemas.microsoft.com/office/drawing/2014/main" val="383504736"/>
                    </a:ext>
                  </a:extLst>
                </a:gridCol>
                <a:gridCol w="735402">
                  <a:extLst>
                    <a:ext uri="{9D8B030D-6E8A-4147-A177-3AD203B41FA5}">
                      <a16:colId xmlns:a16="http://schemas.microsoft.com/office/drawing/2014/main" val="2729284219"/>
                    </a:ext>
                  </a:extLst>
                </a:gridCol>
                <a:gridCol w="551553">
                  <a:extLst>
                    <a:ext uri="{9D8B030D-6E8A-4147-A177-3AD203B41FA5}">
                      <a16:colId xmlns:a16="http://schemas.microsoft.com/office/drawing/2014/main" val="1145950134"/>
                    </a:ext>
                  </a:extLst>
                </a:gridCol>
                <a:gridCol w="139726">
                  <a:extLst>
                    <a:ext uri="{9D8B030D-6E8A-4147-A177-3AD203B41FA5}">
                      <a16:colId xmlns:a16="http://schemas.microsoft.com/office/drawing/2014/main" val="2984653253"/>
                    </a:ext>
                  </a:extLst>
                </a:gridCol>
                <a:gridCol w="551553">
                  <a:extLst>
                    <a:ext uri="{9D8B030D-6E8A-4147-A177-3AD203B41FA5}">
                      <a16:colId xmlns:a16="http://schemas.microsoft.com/office/drawing/2014/main" val="2829607038"/>
                    </a:ext>
                  </a:extLst>
                </a:gridCol>
                <a:gridCol w="735402">
                  <a:extLst>
                    <a:ext uri="{9D8B030D-6E8A-4147-A177-3AD203B41FA5}">
                      <a16:colId xmlns:a16="http://schemas.microsoft.com/office/drawing/2014/main" val="2482367314"/>
                    </a:ext>
                  </a:extLst>
                </a:gridCol>
                <a:gridCol w="551553">
                  <a:extLst>
                    <a:ext uri="{9D8B030D-6E8A-4147-A177-3AD203B41FA5}">
                      <a16:colId xmlns:a16="http://schemas.microsoft.com/office/drawing/2014/main" val="926138587"/>
                    </a:ext>
                  </a:extLst>
                </a:gridCol>
                <a:gridCol w="139726">
                  <a:extLst>
                    <a:ext uri="{9D8B030D-6E8A-4147-A177-3AD203B41FA5}">
                      <a16:colId xmlns:a16="http://schemas.microsoft.com/office/drawing/2014/main" val="3117738135"/>
                    </a:ext>
                  </a:extLst>
                </a:gridCol>
                <a:gridCol w="568712">
                  <a:extLst>
                    <a:ext uri="{9D8B030D-6E8A-4147-A177-3AD203B41FA5}">
                      <a16:colId xmlns:a16="http://schemas.microsoft.com/office/drawing/2014/main" val="1722507838"/>
                    </a:ext>
                  </a:extLst>
                </a:gridCol>
                <a:gridCol w="777510">
                  <a:extLst>
                    <a:ext uri="{9D8B030D-6E8A-4147-A177-3AD203B41FA5}">
                      <a16:colId xmlns:a16="http://schemas.microsoft.com/office/drawing/2014/main" val="1172634746"/>
                    </a:ext>
                  </a:extLst>
                </a:gridCol>
                <a:gridCol w="477577">
                  <a:extLst>
                    <a:ext uri="{9D8B030D-6E8A-4147-A177-3AD203B41FA5}">
                      <a16:colId xmlns:a16="http://schemas.microsoft.com/office/drawing/2014/main" val="2936795589"/>
                    </a:ext>
                  </a:extLst>
                </a:gridCol>
              </a:tblGrid>
              <a:tr h="233510">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45828518"/>
                  </a:ext>
                </a:extLst>
              </a:tr>
              <a:tr h="233510">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10.171.542,0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11.489.925,3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7.648.399,7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5.587.994,9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7.711.384,9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42.609.246,7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2792451"/>
                  </a:ext>
                </a:extLst>
              </a:tr>
              <a:tr h="233510">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10.236.851,8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10.185.089,2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7.968.300,0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5.588.703,0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8.136.855,4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42.115.799,4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3551922190"/>
                  </a:ext>
                </a:extLst>
              </a:tr>
              <a:tr h="233510">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10.234.629,3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10.272.085,5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6.979.505,3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5.587.144,6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7.713.599,3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40.786.963,9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43222205"/>
                  </a:ext>
                </a:extLst>
              </a:tr>
              <a:tr h="233510">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10.258.660,8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10.898.071,8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8.432.120,1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5.585.020,9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7.997.707,1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43.171.580,8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1936618786"/>
                  </a:ext>
                </a:extLst>
              </a:tr>
              <a:tr h="233510">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9.480.408,1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10.214.533,0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7.050.555,0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5.069.800,8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6.337.132,3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38.152.429,3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98723475"/>
                  </a:ext>
                </a:extLst>
              </a:tr>
              <a:tr h="233510">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8.970.658,4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10.260.336,1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7.019.455,5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4.944.872,8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7.512.376,3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38.707.699,2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256701720"/>
                  </a:ext>
                </a:extLst>
              </a:tr>
              <a:tr h="233510">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10.791.691,2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2.448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10.407.864,7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27.602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7.401.584,3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4.631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5.581.783,2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8.042.893,6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8.886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42.225.816,9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44.458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52468783"/>
                  </a:ext>
                </a:extLst>
              </a:tr>
              <a:tr h="233510">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10.505.362,0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10.473.299,6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33.949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8.620.533,0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8.472.490,0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43.649.031,9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52.117</a:t>
                      </a:r>
                    </a:p>
                  </a:txBody>
                  <a:tcPr marL="0" marR="0" marT="0" marB="0" anchor="ctr">
                    <a:lnL>
                      <a:noFill/>
                    </a:lnL>
                    <a:lnR>
                      <a:noFill/>
                    </a:lnR>
                    <a:lnT>
                      <a:noFill/>
                    </a:lnT>
                    <a:lnB>
                      <a:noFill/>
                    </a:lnB>
                    <a:noFill/>
                  </a:tcPr>
                </a:tc>
                <a:extLst>
                  <a:ext uri="{0D108BD9-81ED-4DB2-BD59-A6C34878D82A}">
                    <a16:rowId xmlns:a16="http://schemas.microsoft.com/office/drawing/2014/main" val="479005408"/>
                  </a:ext>
                </a:extLst>
              </a:tr>
              <a:tr h="233510">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10.438.085,8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10.583.717,0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31.568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8.960.358,6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4.969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8.468.831,4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9.793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44.028.340,0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49.573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51989757"/>
                  </a:ext>
                </a:extLst>
              </a:tr>
              <a:tr h="233510">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10.554.819,2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11.544.407,2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29.259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9.414.372,8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5.026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8.454.431,9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9.508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45.545.378,2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47.031</a:t>
                      </a:r>
                    </a:p>
                  </a:txBody>
                  <a:tcPr marL="0" marR="0" marT="0" marB="0" anchor="ctr">
                    <a:lnL>
                      <a:noFill/>
                    </a:lnL>
                    <a:lnR>
                      <a:noFill/>
                    </a:lnR>
                    <a:lnT>
                      <a:noFill/>
                    </a:lnT>
                    <a:lnB>
                      <a:noFill/>
                    </a:lnB>
                    <a:noFill/>
                  </a:tcPr>
                </a:tc>
                <a:extLst>
                  <a:ext uri="{0D108BD9-81ED-4DB2-BD59-A6C34878D82A}">
                    <a16:rowId xmlns:a16="http://schemas.microsoft.com/office/drawing/2014/main" val="575057984"/>
                  </a:ext>
                </a:extLst>
              </a:tr>
              <a:tr h="233510">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8.447.582,6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1.799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10.878.568,4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27.585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8.375.032,9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4.651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7.614.083,7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8.356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40.892.614,7</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43.282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05565078"/>
                  </a:ext>
                </a:extLst>
              </a:tr>
              <a:tr h="233510">
                <a:tc>
                  <a:txBody>
                    <a:bodyPr/>
                    <a:lstStyle/>
                    <a:p>
                      <a:pPr algn="ctr" rtl="0" fontAlgn="ctr"/>
                      <a:r>
                        <a:rPr lang="es-CO" sz="10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8.962.313,6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2.052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10.164.429,1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32.331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8.163.717,3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5.443.393,1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888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8.168.098,5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9.150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40.901.951,6</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48.955</a:t>
                      </a:r>
                    </a:p>
                  </a:txBody>
                  <a:tcPr marL="0" marR="0" marT="0" marB="0" anchor="ctr">
                    <a:lnL>
                      <a:noFill/>
                    </a:lnL>
                    <a:lnR>
                      <a:noFill/>
                    </a:lnR>
                    <a:lnT>
                      <a:noFill/>
                    </a:lnT>
                    <a:lnB>
                      <a:noFill/>
                    </a:lnB>
                    <a:noFill/>
                  </a:tcPr>
                </a:tc>
                <a:extLst>
                  <a:ext uri="{0D108BD9-81ED-4DB2-BD59-A6C34878D82A}">
                    <a16:rowId xmlns:a16="http://schemas.microsoft.com/office/drawing/2014/main" val="3968118208"/>
                  </a:ext>
                </a:extLst>
              </a:tr>
              <a:tr h="46701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119.052.604,8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26.993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127.372.326,8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355.184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96.033.934,5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57.890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65.698.102,2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94.629.884,3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105.653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502.786.852,6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556.225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212702592"/>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Enero 2025</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245394" y="5898714"/>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17689" y="1360460"/>
          <a:ext cx="8451005" cy="4538254"/>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1280">
                <a:tc>
                  <a:txBody>
                    <a:bodyPr/>
                    <a:lstStyle/>
                    <a:p>
                      <a:pPr algn="ctr" rtl="0" fontAlgn="ctr"/>
                      <a:r>
                        <a:rPr lang="es-CO" sz="10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dirty="0">
                          <a:solidFill>
                            <a:srgbClr val="203864"/>
                          </a:solidFill>
                          <a:effectLst/>
                          <a:latin typeface="Calibri" panose="020F0502020204030204" pitchFamily="34" charset="0"/>
                        </a:rPr>
                        <a:t>PRÓRROGA</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303200">
                <a:tc>
                  <a:txBody>
                    <a:bodyPr/>
                    <a:lstStyle/>
                    <a:p>
                      <a:pPr algn="ctr" rtl="0" fontAlgn="ctr"/>
                      <a:r>
                        <a:rPr lang="es-CO" sz="10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1280">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1280">
                <a:tc>
                  <a:txBody>
                    <a:bodyPr/>
                    <a:lstStyle/>
                    <a:p>
                      <a:pPr algn="ctr" rtl="0" fontAlgn="ctr"/>
                      <a:r>
                        <a:rPr lang="es-MX" sz="10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Jul-24</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Ago-24</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Sep-24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641028"/>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Oct-24</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149136"/>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Nov-24</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46263361"/>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Dic-24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90029457"/>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0</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75</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1</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1</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1" i="0" u="none" strike="noStrike" dirty="0">
                          <a:solidFill>
                            <a:srgbClr val="203864"/>
                          </a:solidFill>
                          <a:effectLst/>
                          <a:latin typeface="Calibri" panose="020F0502020204030204" pitchFamily="34" charset="0"/>
                        </a:rPr>
                        <a:t>77</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enero de 2025</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B8E2099-641B-8BB5-1FFA-8157F265D7CF}"/>
              </a:ext>
            </a:extLst>
          </p:cNvPr>
          <p:cNvGraphicFramePr>
            <a:graphicFrameLocks noGrp="1"/>
          </p:cNvGraphicFramePr>
          <p:nvPr/>
        </p:nvGraphicFramePr>
        <p:xfrm>
          <a:off x="1296537" y="1338081"/>
          <a:ext cx="9676263" cy="4811125"/>
        </p:xfrm>
        <a:graphic>
          <a:graphicData uri="http://schemas.openxmlformats.org/drawingml/2006/table">
            <a:tbl>
              <a:tblPr/>
              <a:tblGrid>
                <a:gridCol w="1624084">
                  <a:extLst>
                    <a:ext uri="{9D8B030D-6E8A-4147-A177-3AD203B41FA5}">
                      <a16:colId xmlns:a16="http://schemas.microsoft.com/office/drawing/2014/main" val="2175263750"/>
                    </a:ext>
                  </a:extLst>
                </a:gridCol>
                <a:gridCol w="1337480">
                  <a:extLst>
                    <a:ext uri="{9D8B030D-6E8A-4147-A177-3AD203B41FA5}">
                      <a16:colId xmlns:a16="http://schemas.microsoft.com/office/drawing/2014/main" val="3484752971"/>
                    </a:ext>
                  </a:extLst>
                </a:gridCol>
                <a:gridCol w="6714699">
                  <a:extLst>
                    <a:ext uri="{9D8B030D-6E8A-4147-A177-3AD203B41FA5}">
                      <a16:colId xmlns:a16="http://schemas.microsoft.com/office/drawing/2014/main" val="1120818054"/>
                    </a:ext>
                  </a:extLst>
                </a:gridCol>
              </a:tblGrid>
              <a:tr h="162640">
                <a:tc>
                  <a:txBody>
                    <a:bodyPr/>
                    <a:lstStyle/>
                    <a:p>
                      <a:pPr algn="ctr" rtl="0" fontAlgn="ctr"/>
                      <a:r>
                        <a:rPr lang="es-CO" sz="105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05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05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1374789000"/>
                  </a:ext>
                </a:extLst>
              </a:tr>
              <a:tr h="241123">
                <a:tc rowSpan="14">
                  <a:txBody>
                    <a:bodyPr/>
                    <a:lstStyle/>
                    <a:p>
                      <a:pPr algn="ctr" rtl="0" fontAlgn="ctr"/>
                      <a:r>
                        <a:rPr lang="es-CO" sz="1050" b="0" i="0" u="none" strike="noStrike">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4">
                  <a:txBody>
                    <a:bodyPr/>
                    <a:lstStyle/>
                    <a:p>
                      <a:pPr algn="ctr" rtl="0" fontAlgn="ctr"/>
                      <a:r>
                        <a:rPr lang="es-CO" sz="105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50" b="1" i="0" u="none" strike="noStrike" dirty="0">
                          <a:solidFill>
                            <a:srgbClr val="203764"/>
                          </a:solidFill>
                          <a:effectLst/>
                          <a:latin typeface="Calibri" panose="020F0502020204030204" pitchFamily="34" charset="0"/>
                        </a:rPr>
                        <a:t>BSC SEPTIEMBRE 2024: </a:t>
                      </a:r>
                      <a:r>
                        <a:rPr lang="es-MX" sz="1050" b="0" i="0" u="none" strike="noStrike" dirty="0">
                          <a:solidFill>
                            <a:srgbClr val="203764"/>
                          </a:solidFill>
                          <a:effectLst/>
                          <a:latin typeface="Calibri" panose="020F0502020204030204" pitchFamily="34" charset="0"/>
                        </a:rPr>
                        <a:t>El balance fue aprobado el 31/01/2025 y se encuentra pendiente su pago por parte de la SDHT.</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61965530"/>
                  </a:ext>
                </a:extLst>
              </a:tr>
              <a:tr h="241123">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OCTUBRE 2024: </a:t>
                      </a:r>
                      <a:r>
                        <a:rPr lang="es-MX" sz="1050" b="0" i="0" u="none" strike="noStrike" dirty="0">
                          <a:solidFill>
                            <a:srgbClr val="203764"/>
                          </a:solidFill>
                          <a:effectLst/>
                          <a:latin typeface="Calibri" panose="020F0502020204030204" pitchFamily="34" charset="0"/>
                        </a:rPr>
                        <a:t>El balance fue aprobado el 31/01/2025 y se encuentra pendiente su pago por parte de la SDHT.</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4339242"/>
                  </a:ext>
                </a:extLst>
              </a:tr>
              <a:tr h="241123">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NOVIEMBRE 2024:  </a:t>
                      </a:r>
                      <a:r>
                        <a:rPr lang="es-MX" sz="1050" b="0" i="0" u="none" strike="noStrike" dirty="0">
                          <a:solidFill>
                            <a:srgbClr val="203764"/>
                          </a:solidFill>
                          <a:effectLst/>
                          <a:latin typeface="Calibri" panose="020F0502020204030204" pitchFamily="34" charset="0"/>
                        </a:rPr>
                        <a:t>El balance fue aprobado el 31/01/2025 y se encuentra pendiente su pago por parte de la SDHT.</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78764608"/>
                  </a:ext>
                </a:extLst>
              </a:tr>
              <a:tr h="241123">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DICIEMBRE 2024: </a:t>
                      </a:r>
                      <a:r>
                        <a:rPr lang="es-MX" sz="1050" b="0" i="0" u="none" strike="noStrike" dirty="0">
                          <a:solidFill>
                            <a:srgbClr val="203764"/>
                          </a:solidFill>
                          <a:effectLst/>
                          <a:latin typeface="Calibri" panose="020F0502020204030204" pitchFamily="34" charset="0"/>
                        </a:rPr>
                        <a:t>El balance se encuentra pendiente de aprobación y pago por parte de la SDHT.</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62425077"/>
                  </a:ext>
                </a:extLst>
              </a:tr>
              <a:tr h="401872">
                <a:tc vMerge="1">
                  <a:txBody>
                    <a:bodyPr/>
                    <a:lstStyle/>
                    <a:p>
                      <a:endParaRPr lang="es-CO"/>
                    </a:p>
                  </a:txBody>
                  <a:tcPr/>
                </a:tc>
                <a:tc rowSpan="2">
                  <a:txBody>
                    <a:bodyPr/>
                    <a:lstStyle/>
                    <a:p>
                      <a:pPr algn="ctr" rtl="0" fontAlgn="ctr"/>
                      <a:r>
                        <a:rPr lang="es-CO" sz="105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50" b="1" i="0" u="none" strike="noStrike" dirty="0">
                          <a:solidFill>
                            <a:srgbClr val="203764"/>
                          </a:solidFill>
                          <a:effectLst/>
                          <a:latin typeface="Calibri" panose="020F0502020204030204" pitchFamily="34" charset="0"/>
                        </a:rPr>
                        <a:t>BSC V BIMESTRE 2024: </a:t>
                      </a:r>
                      <a:r>
                        <a:rPr lang="es-MX" sz="1050" b="0" i="0" u="none" strike="noStrike" dirty="0">
                          <a:solidFill>
                            <a:srgbClr val="203764"/>
                          </a:solidFill>
                          <a:effectLst/>
                          <a:latin typeface="Calibri" panose="020F0502020204030204" pitchFamily="34" charset="0"/>
                        </a:rPr>
                        <a:t> El balance fue aprobado y  se pago el  03/01/2025,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09/01/2025.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54833082"/>
                  </a:ext>
                </a:extLst>
              </a:tr>
              <a:tr h="401872">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VI BIMESTRE 2024: </a:t>
                      </a:r>
                      <a:r>
                        <a:rPr lang="es-MX" sz="1050" b="0" i="0" u="none" strike="noStrike" dirty="0">
                          <a:solidFill>
                            <a:srgbClr val="203764"/>
                          </a:solidFill>
                          <a:effectLst/>
                          <a:latin typeface="Calibri" panose="020F0502020204030204" pitchFamily="34" charset="0"/>
                        </a:rPr>
                        <a:t> El balance fue aprobado el 19/12/2024 y fue pagado el 24/12/2024,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20/01/2025.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96578032"/>
                  </a:ext>
                </a:extLst>
              </a:tr>
              <a:tr h="388643">
                <a:tc vMerge="1">
                  <a:txBody>
                    <a:bodyPr/>
                    <a:lstStyle/>
                    <a:p>
                      <a:endParaRPr lang="es-CO"/>
                    </a:p>
                  </a:txBody>
                  <a:tcPr/>
                </a:tc>
                <a:tc rowSpan="3">
                  <a:txBody>
                    <a:bodyPr/>
                    <a:lstStyle/>
                    <a:p>
                      <a:pPr algn="ctr" rtl="0" fontAlgn="ctr"/>
                      <a:r>
                        <a:rPr lang="es-CO" sz="1050" b="0" i="0" u="none" strike="noStrike" dirty="0">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50" b="1" i="0" u="none" strike="noStrike" dirty="0">
                          <a:solidFill>
                            <a:srgbClr val="203764"/>
                          </a:solidFill>
                          <a:effectLst/>
                          <a:latin typeface="Calibri" panose="020F0502020204030204" pitchFamily="34" charset="0"/>
                        </a:rPr>
                        <a:t>BSC OCTUBRE 2024: </a:t>
                      </a:r>
                      <a:r>
                        <a:rPr lang="es-MX" sz="1050" b="0" i="0" u="none" strike="noStrike" dirty="0">
                          <a:solidFill>
                            <a:srgbClr val="203764"/>
                          </a:solidFill>
                          <a:effectLst/>
                          <a:latin typeface="Calibri" panose="020F0502020204030204" pitchFamily="34" charset="0"/>
                        </a:rPr>
                        <a:t>El balance fue aprobado  y  se pago el 03/01/2025,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17/01/2025.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1311826"/>
                  </a:ext>
                </a:extLst>
              </a:tr>
              <a:tr h="401872">
                <a:tc vMerge="1">
                  <a:txBody>
                    <a:bodyPr/>
                    <a:lstStyle/>
                    <a:p>
                      <a:endParaRPr lang="es-CO"/>
                    </a:p>
                  </a:txBody>
                  <a:tcPr>
                    <a:lnT w="12700" cap="flat" cmpd="sng" algn="ctr">
                      <a:solidFill>
                        <a:srgbClr val="A9D18E"/>
                      </a:solidFill>
                      <a:prstDash val="solid"/>
                      <a:round/>
                      <a:headEnd type="none" w="med" len="med"/>
                      <a:tailEnd type="none" w="med" len="med"/>
                    </a:lnT>
                  </a:tcPr>
                </a:tc>
                <a:tc vMerge="1">
                  <a:txBody>
                    <a:bodyPr/>
                    <a:lstStyle/>
                    <a:p>
                      <a:endParaRPr lang="es-CO"/>
                    </a:p>
                  </a:txBody>
                  <a:tcPr>
                    <a:lnT w="12700" cap="flat" cmpd="sng" algn="ctr">
                      <a:solidFill>
                        <a:srgbClr val="A9D18E"/>
                      </a:solidFill>
                      <a:prstDash val="solid"/>
                      <a:round/>
                      <a:headEnd type="none" w="med" len="med"/>
                      <a:tailEnd type="none" w="med" len="med"/>
                    </a:lnT>
                  </a:tcPr>
                </a:tc>
                <a:tc>
                  <a:txBody>
                    <a:bodyPr/>
                    <a:lstStyle/>
                    <a:p>
                      <a:pPr algn="l" rtl="0" fontAlgn="ctr"/>
                      <a:r>
                        <a:rPr lang="es-MX" sz="1050" b="1" i="0" u="none" strike="noStrike" dirty="0">
                          <a:solidFill>
                            <a:srgbClr val="203764"/>
                          </a:solidFill>
                          <a:effectLst/>
                          <a:latin typeface="Calibri" panose="020F0502020204030204" pitchFamily="34" charset="0"/>
                        </a:rPr>
                        <a:t>BSC NOVIEMBRE 2024: </a:t>
                      </a:r>
                      <a:r>
                        <a:rPr lang="es-MX" sz="1050" b="0" i="0" u="none" strike="noStrike" dirty="0">
                          <a:solidFill>
                            <a:srgbClr val="203764"/>
                          </a:solidFill>
                          <a:effectLst/>
                          <a:latin typeface="Calibri" panose="020F0502020204030204" pitchFamily="34" charset="0"/>
                        </a:rPr>
                        <a:t>El balance fue aprobado  y  se pago el 03/01/2025,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17/01/2025.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19164845"/>
                  </a:ext>
                </a:extLst>
              </a:tr>
              <a:tr h="401872">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DICIEMBRE 2024: </a:t>
                      </a:r>
                      <a:r>
                        <a:rPr lang="es-MX" sz="1050" b="0" i="0" u="none" strike="noStrike" dirty="0">
                          <a:solidFill>
                            <a:srgbClr val="203764"/>
                          </a:solidFill>
                          <a:effectLst/>
                          <a:latin typeface="Calibri" panose="020F0502020204030204" pitchFamily="34" charset="0"/>
                        </a:rPr>
                        <a:t>El balance fue aprobado el 20/12/2024 y </a:t>
                      </a:r>
                      <a:r>
                        <a:rPr lang="es-MX" sz="1050" b="0" i="0" u="none" strike="noStrike" dirty="0" err="1">
                          <a:solidFill>
                            <a:srgbClr val="203764"/>
                          </a:solidFill>
                          <a:effectLst/>
                          <a:latin typeface="Calibri" panose="020F0502020204030204" pitchFamily="34" charset="0"/>
                        </a:rPr>
                        <a:t>y</a:t>
                      </a:r>
                      <a:r>
                        <a:rPr lang="es-MX" sz="1050" b="0" i="0" u="none" strike="noStrike" dirty="0">
                          <a:solidFill>
                            <a:srgbClr val="203764"/>
                          </a:solidFill>
                          <a:effectLst/>
                          <a:latin typeface="Calibri" panose="020F0502020204030204" pitchFamily="34" charset="0"/>
                        </a:rPr>
                        <a:t>  </a:t>
                      </a:r>
                      <a:r>
                        <a:rPr lang="es-MX" sz="1050" b="0" i="0" u="none" strike="noStrike" dirty="0" err="1">
                          <a:solidFill>
                            <a:srgbClr val="203764"/>
                          </a:solidFill>
                          <a:effectLst/>
                          <a:latin typeface="Calibri" panose="020F0502020204030204" pitchFamily="34" charset="0"/>
                        </a:rPr>
                        <a:t>fué</a:t>
                      </a:r>
                      <a:r>
                        <a:rPr lang="es-MX" sz="1050" b="0" i="0" u="none" strike="noStrike" dirty="0">
                          <a:solidFill>
                            <a:srgbClr val="203764"/>
                          </a:solidFill>
                          <a:effectLst/>
                          <a:latin typeface="Calibri" panose="020F0502020204030204" pitchFamily="34" charset="0"/>
                        </a:rPr>
                        <a:t> pagado el 20/01/2025,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22/01/2025.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26534149"/>
                  </a:ext>
                </a:extLst>
              </a:tr>
              <a:tr h="241123">
                <a:tc vMerge="1">
                  <a:txBody>
                    <a:bodyPr/>
                    <a:lstStyle/>
                    <a:p>
                      <a:endParaRPr lang="es-CO"/>
                    </a:p>
                  </a:txBody>
                  <a:tcPr/>
                </a:tc>
                <a:tc rowSpan="2">
                  <a:txBody>
                    <a:bodyPr/>
                    <a:lstStyle/>
                    <a:p>
                      <a:pPr algn="ctr" rtl="0" fontAlgn="ctr"/>
                      <a:r>
                        <a:rPr lang="es-CO" sz="105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50" b="1" i="0" u="none" strike="noStrike">
                          <a:solidFill>
                            <a:srgbClr val="203764"/>
                          </a:solidFill>
                          <a:effectLst/>
                          <a:latin typeface="Calibri" panose="020F0502020204030204" pitchFamily="34" charset="0"/>
                        </a:rPr>
                        <a:t>BSC V BIMESTRE 2024: </a:t>
                      </a:r>
                      <a:r>
                        <a:rPr lang="es-MX" sz="1050" b="0" i="0" u="none" strike="noStrike">
                          <a:solidFill>
                            <a:srgbClr val="203764"/>
                          </a:solidFill>
                          <a:effectLst/>
                          <a:latin typeface="Calibri" panose="020F0502020204030204" pitchFamily="34" charset="0"/>
                        </a:rPr>
                        <a:t> El balance se encuentra pendiente de aprobación y pago por parte de la SDHT.</a:t>
                      </a:r>
                      <a:endParaRPr lang="es-MX" sz="105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98415031"/>
                  </a:ext>
                </a:extLst>
              </a:tr>
              <a:tr h="241123">
                <a:tc vMerge="1">
                  <a:txBody>
                    <a:bodyPr/>
                    <a:lstStyle/>
                    <a:p>
                      <a:endParaRPr lang="es-CO"/>
                    </a:p>
                  </a:txBody>
                  <a:tcPr/>
                </a:tc>
                <a:tc vMerge="1">
                  <a:txBody>
                    <a:bodyPr/>
                    <a:lstStyle/>
                    <a:p>
                      <a:endParaRPr lang="es-CO"/>
                    </a:p>
                  </a:txBody>
                  <a:tcPr/>
                </a:tc>
                <a:tc>
                  <a:txBody>
                    <a:bodyPr/>
                    <a:lstStyle/>
                    <a:p>
                      <a:pPr algn="l" rtl="0" fontAlgn="ctr"/>
                      <a:r>
                        <a:rPr lang="es-MX" sz="1050" b="1" i="0" u="none" strike="noStrike">
                          <a:solidFill>
                            <a:srgbClr val="203764"/>
                          </a:solidFill>
                          <a:effectLst/>
                          <a:latin typeface="Calibri" panose="020F0502020204030204" pitchFamily="34" charset="0"/>
                        </a:rPr>
                        <a:t>BSC VI BIMESTRE 2024: </a:t>
                      </a:r>
                      <a:r>
                        <a:rPr lang="es-MX" sz="1050" b="0" i="0" u="none" strike="noStrike">
                          <a:solidFill>
                            <a:srgbClr val="203764"/>
                          </a:solidFill>
                          <a:effectLst/>
                          <a:latin typeface="Calibri" panose="020F0502020204030204" pitchFamily="34" charset="0"/>
                        </a:rPr>
                        <a:t> El balance se encuentra pendiente de aprobación y pago por parte de la SDHT.</a:t>
                      </a:r>
                      <a:endParaRPr lang="es-MX" sz="105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95215411"/>
                  </a:ext>
                </a:extLst>
              </a:tr>
              <a:tr h="401872">
                <a:tc vMerge="1">
                  <a:txBody>
                    <a:bodyPr/>
                    <a:lstStyle/>
                    <a:p>
                      <a:endParaRPr lang="es-CO"/>
                    </a:p>
                  </a:txBody>
                  <a:tcPr/>
                </a:tc>
                <a:tc rowSpan="3">
                  <a:txBody>
                    <a:bodyPr/>
                    <a:lstStyle/>
                    <a:p>
                      <a:pPr algn="ctr" rtl="0" fontAlgn="ctr"/>
                      <a:r>
                        <a:rPr lang="es-CO" sz="105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50" b="1" i="0" u="none" strike="noStrike" dirty="0">
                          <a:solidFill>
                            <a:srgbClr val="203764"/>
                          </a:solidFill>
                          <a:effectLst/>
                          <a:latin typeface="Calibri" panose="020F0502020204030204" pitchFamily="34" charset="0"/>
                        </a:rPr>
                        <a:t>BSC OCTUBRE 2024: </a:t>
                      </a:r>
                      <a:r>
                        <a:rPr lang="es-MX" sz="1050" b="0" i="0" u="none" strike="noStrike" dirty="0">
                          <a:solidFill>
                            <a:srgbClr val="203764"/>
                          </a:solidFill>
                          <a:effectLst/>
                          <a:latin typeface="Calibri" panose="020F0502020204030204" pitchFamily="34" charset="0"/>
                        </a:rPr>
                        <a:t>El balance fue aprobado y  se pagó el 03/01/2025,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09/01/2025.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33229133"/>
                  </a:ext>
                </a:extLst>
              </a:tr>
              <a:tr h="401872">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NOVIEMBRE 2024: </a:t>
                      </a:r>
                      <a:r>
                        <a:rPr lang="es-MX" sz="1050" b="0" i="0" u="none" strike="noStrike" dirty="0">
                          <a:solidFill>
                            <a:srgbClr val="203764"/>
                          </a:solidFill>
                          <a:effectLst/>
                          <a:latin typeface="Calibri" panose="020F0502020204030204" pitchFamily="34" charset="0"/>
                        </a:rPr>
                        <a:t>El balance fue aprobado el 12/12/2024 y fue pagado el 03/01/2025,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09/01/2025.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99134007"/>
                  </a:ext>
                </a:extLst>
              </a:tr>
              <a:tr h="401872">
                <a:tc vMerge="1">
                  <a:txBody>
                    <a:bodyPr/>
                    <a:lstStyle/>
                    <a:p>
                      <a:endParaRPr lang="es-CO"/>
                    </a:p>
                  </a:txBody>
                  <a:tcPr/>
                </a:tc>
                <a:tc vMerge="1">
                  <a:txBody>
                    <a:bodyPr/>
                    <a:lstStyle/>
                    <a:p>
                      <a:endParaRPr lang="es-CO"/>
                    </a:p>
                  </a:txBody>
                  <a:tcPr/>
                </a:tc>
                <a:tc>
                  <a:txBody>
                    <a:bodyPr/>
                    <a:lstStyle/>
                    <a:p>
                      <a:pPr algn="l" rtl="0" fontAlgn="ctr"/>
                      <a:r>
                        <a:rPr lang="es-MX" sz="1050" b="1" i="0" u="none" strike="noStrike" dirty="0">
                          <a:solidFill>
                            <a:srgbClr val="203764"/>
                          </a:solidFill>
                          <a:effectLst/>
                          <a:latin typeface="Calibri" panose="020F0502020204030204" pitchFamily="34" charset="0"/>
                        </a:rPr>
                        <a:t>BSC DICIEMBRE 2024: </a:t>
                      </a:r>
                      <a:r>
                        <a:rPr lang="es-MX" sz="1050" b="0" i="0" u="none" strike="noStrike" dirty="0">
                          <a:solidFill>
                            <a:srgbClr val="203764"/>
                          </a:solidFill>
                          <a:effectLst/>
                          <a:latin typeface="Calibri" panose="020F0502020204030204" pitchFamily="34" charset="0"/>
                        </a:rPr>
                        <a:t> El balance fue aprobado el 20/12/2024 y fue pagado el 20/01/2025, además se identificó el traslado de los recursos desde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FSRI hacia la </a:t>
                      </a:r>
                      <a:r>
                        <a:rPr lang="es-MX" sz="1050" b="0" i="0" u="none" strike="noStrike" dirty="0" err="1">
                          <a:solidFill>
                            <a:srgbClr val="203764"/>
                          </a:solidFill>
                          <a:effectLst/>
                          <a:latin typeface="Calibri" panose="020F0502020204030204" pitchFamily="34" charset="0"/>
                        </a:rPr>
                        <a:t>subbolsa</a:t>
                      </a:r>
                      <a:r>
                        <a:rPr lang="es-MX" sz="1050" b="0" i="0" u="none" strike="noStrike" dirty="0">
                          <a:solidFill>
                            <a:srgbClr val="203764"/>
                          </a:solidFill>
                          <a:effectLst/>
                          <a:latin typeface="Calibri" panose="020F0502020204030204" pitchFamily="34" charset="0"/>
                        </a:rPr>
                        <a:t> RBL el 22/01/2025.</a:t>
                      </a:r>
                      <a:endParaRPr lang="es-MX" sz="105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31442528"/>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enero de 2025</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479802" y="1491456"/>
          <a:ext cx="10797798" cy="4584340"/>
        </p:xfrm>
        <a:graphic>
          <a:graphicData uri="http://schemas.openxmlformats.org/drawingml/2006/table">
            <a:tbl>
              <a:tblPr/>
              <a:tblGrid>
                <a:gridCol w="1620417">
                  <a:extLst>
                    <a:ext uri="{9D8B030D-6E8A-4147-A177-3AD203B41FA5}">
                      <a16:colId xmlns:a16="http://schemas.microsoft.com/office/drawing/2014/main" val="3389405581"/>
                    </a:ext>
                  </a:extLst>
                </a:gridCol>
                <a:gridCol w="1363842">
                  <a:extLst>
                    <a:ext uri="{9D8B030D-6E8A-4147-A177-3AD203B41FA5}">
                      <a16:colId xmlns:a16="http://schemas.microsoft.com/office/drawing/2014/main" val="2882434122"/>
                    </a:ext>
                  </a:extLst>
                </a:gridCol>
                <a:gridCol w="7813539">
                  <a:extLst>
                    <a:ext uri="{9D8B030D-6E8A-4147-A177-3AD203B41FA5}">
                      <a16:colId xmlns:a16="http://schemas.microsoft.com/office/drawing/2014/main" val="2657212240"/>
                    </a:ext>
                  </a:extLst>
                </a:gridCol>
              </a:tblGrid>
              <a:tr h="206059">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997054">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diciembre 2024 correspondiente al recaudo de noviembre de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el reporte de remuneración informado por Proceraseo S.A.S. para dicho periodo. </a:t>
                      </a:r>
                    </a:p>
                    <a:p>
                      <a:pPr algn="just" rtl="0" fontAlgn="ctr"/>
                      <a:endParaRPr lang="es-MX" sz="1200" b="0" i="0" u="none" strike="noStrike" dirty="0">
                        <a:solidFill>
                          <a:srgbClr val="203764"/>
                        </a:solidFill>
                        <a:effectLst/>
                        <a:latin typeface="Calibri" panose="020F0502020204030204" pitchFamily="34" charset="0"/>
                      </a:endParaRPr>
                    </a:p>
                    <a:p>
                      <a:pPr algn="just" rtl="0" fontAlgn="ctr"/>
                      <a:r>
                        <a:rPr lang="es-MX" sz="1200" b="0" i="0" u="none" strike="noStrike" dirty="0">
                          <a:solidFill>
                            <a:srgbClr val="203764"/>
                          </a:solidFill>
                          <a:effectLst/>
                          <a:latin typeface="Calibri" panose="020F0502020204030204" pitchFamily="34" charset="0"/>
                        </a:rPr>
                        <a:t>A corte 31 de enero de 2025 quedó en revisión de la Interventoría el giro realizado por al Fiduciaria en enero de 2025 correspondiente al recaudo de diciembre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403808">
                <a:tc>
                  <a:txBody>
                    <a:bodyPr/>
                    <a:lstStyle/>
                    <a:p>
                      <a:pPr algn="ctr" rtl="0" fontAlgn="ctr"/>
                      <a:r>
                        <a:rPr lang="es-MX" sz="1200" b="1" i="0" u="none" strike="noStrike" dirty="0">
                          <a:solidFill>
                            <a:srgbClr val="203764"/>
                          </a:solidFill>
                          <a:effectLst/>
                          <a:latin typeface="Calibri" panose="020F0502020204030204" pitchFamily="34" charset="0"/>
                        </a:rPr>
                        <a:t>Disposición Final</a:t>
                      </a: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noviembre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89580565"/>
                  </a:ext>
                </a:extLst>
              </a:tr>
              <a:tr h="403808">
                <a:tc>
                  <a:txBody>
                    <a:bodyPr/>
                    <a:lstStyle/>
                    <a:p>
                      <a:pPr algn="ctr" rtl="0" fontAlgn="ctr"/>
                      <a:r>
                        <a:rPr lang="es-MX" sz="1200" b="1" i="0" u="none" strike="noStrike" dirty="0">
                          <a:solidFill>
                            <a:srgbClr val="203764"/>
                          </a:solidFill>
                          <a:effectLst/>
                          <a:latin typeface="Calibri" panose="020F0502020204030204" pitchFamily="34" charset="0"/>
                        </a:rPr>
                        <a:t>Lixiviados</a:t>
                      </a: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1, ASE2,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noviembre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96405048"/>
                  </a:ext>
                </a:extLst>
              </a:tr>
              <a:tr h="997054">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revisó la liquidación y pago correspondiente a los comités de conciliación de cuentas que los Concesionarios realizaron en octubre y noviembre 2024.</a:t>
                      </a:r>
                    </a:p>
                    <a:p>
                      <a:pPr algn="just" rtl="0" fontAlgn="ctr"/>
                      <a:endParaRPr lang="es-MX" sz="1200" b="0" i="0" u="none" strike="noStrike" dirty="0">
                        <a:solidFill>
                          <a:srgbClr val="203764"/>
                        </a:solidFill>
                        <a:effectLst/>
                        <a:latin typeface="Calibri" panose="020F0502020204030204" pitchFamily="34" charset="0"/>
                      </a:endParaRPr>
                    </a:p>
                    <a:p>
                      <a:pPr algn="just" rtl="0" fontAlgn="ctr"/>
                      <a:r>
                        <a:rPr lang="es-MX" sz="1200" b="0" i="0" u="none" strike="noStrike" dirty="0">
                          <a:solidFill>
                            <a:srgbClr val="203764"/>
                          </a:solidFill>
                          <a:effectLst/>
                          <a:latin typeface="Calibri" panose="020F0502020204030204" pitchFamily="34" charset="0"/>
                        </a:rPr>
                        <a:t>A corte 31 de enero de 2025 quedó en revisión de la Interventoría la información de los comités de aprovechamiento realizados en diciembre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01556">
                <a:tc rowSpan="2">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2,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diciembre de 2024, así mismo, identificó que al corte 31 de enero de 2025 los recursos eran insuficientes para el pago de las facturas del servicio de diciembre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01556">
                <a:tc vMerge="1">
                  <a:txBody>
                    <a:bodyPr/>
                    <a:lstStyle/>
                    <a:p>
                      <a:pPr algn="ctr" rtl="0" fontAlgn="ct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y ASE 3</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La Interventoría verificó que el Concesionario no pagó oportunamente la factura del servicio de diciembre de 2024, así mismo, identificó que al corte 31 de enero de 2025 los recursos eran insuficientes para el pago de la factura del servicio de diciembre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29307353"/>
                  </a:ext>
                </a:extLst>
              </a:tr>
              <a:tr h="261721">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Proceraseo S.A.S de las facturas del servicio de diciembre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dirty="0">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ESP – corte a 31 de enero de 2025</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3940E387-0EC4-4385-1F40-9F2BCBA29C83}"/>
              </a:ext>
            </a:extLst>
          </p:cNvPr>
          <p:cNvGraphicFramePr>
            <a:graphicFrameLocks noGrp="1"/>
          </p:cNvGraphicFramePr>
          <p:nvPr/>
        </p:nvGraphicFramePr>
        <p:xfrm>
          <a:off x="2628078" y="1338561"/>
          <a:ext cx="8874947" cy="5181600"/>
        </p:xfrm>
        <a:graphic>
          <a:graphicData uri="http://schemas.openxmlformats.org/drawingml/2006/table">
            <a:tbl>
              <a:tblPr/>
              <a:tblGrid>
                <a:gridCol w="1371530">
                  <a:extLst>
                    <a:ext uri="{9D8B030D-6E8A-4147-A177-3AD203B41FA5}">
                      <a16:colId xmlns:a16="http://schemas.microsoft.com/office/drawing/2014/main" val="912992853"/>
                    </a:ext>
                  </a:extLst>
                </a:gridCol>
                <a:gridCol w="1257236">
                  <a:extLst>
                    <a:ext uri="{9D8B030D-6E8A-4147-A177-3AD203B41FA5}">
                      <a16:colId xmlns:a16="http://schemas.microsoft.com/office/drawing/2014/main" val="360845383"/>
                    </a:ext>
                  </a:extLst>
                </a:gridCol>
                <a:gridCol w="1108654">
                  <a:extLst>
                    <a:ext uri="{9D8B030D-6E8A-4147-A177-3AD203B41FA5}">
                      <a16:colId xmlns:a16="http://schemas.microsoft.com/office/drawing/2014/main" val="930034647"/>
                    </a:ext>
                  </a:extLst>
                </a:gridCol>
                <a:gridCol w="891495">
                  <a:extLst>
                    <a:ext uri="{9D8B030D-6E8A-4147-A177-3AD203B41FA5}">
                      <a16:colId xmlns:a16="http://schemas.microsoft.com/office/drawing/2014/main" val="3724820551"/>
                    </a:ext>
                  </a:extLst>
                </a:gridCol>
                <a:gridCol w="1157229">
                  <a:extLst>
                    <a:ext uri="{9D8B030D-6E8A-4147-A177-3AD203B41FA5}">
                      <a16:colId xmlns:a16="http://schemas.microsoft.com/office/drawing/2014/main" val="3020618031"/>
                    </a:ext>
                  </a:extLst>
                </a:gridCol>
                <a:gridCol w="608617">
                  <a:extLst>
                    <a:ext uri="{9D8B030D-6E8A-4147-A177-3AD203B41FA5}">
                      <a16:colId xmlns:a16="http://schemas.microsoft.com/office/drawing/2014/main" val="842655724"/>
                    </a:ext>
                  </a:extLst>
                </a:gridCol>
                <a:gridCol w="982931">
                  <a:extLst>
                    <a:ext uri="{9D8B030D-6E8A-4147-A177-3AD203B41FA5}">
                      <a16:colId xmlns:a16="http://schemas.microsoft.com/office/drawing/2014/main" val="347739127"/>
                    </a:ext>
                  </a:extLst>
                </a:gridCol>
                <a:gridCol w="674337">
                  <a:extLst>
                    <a:ext uri="{9D8B030D-6E8A-4147-A177-3AD203B41FA5}">
                      <a16:colId xmlns:a16="http://schemas.microsoft.com/office/drawing/2014/main" val="3228415495"/>
                    </a:ext>
                  </a:extLst>
                </a:gridCol>
                <a:gridCol w="822918">
                  <a:extLst>
                    <a:ext uri="{9D8B030D-6E8A-4147-A177-3AD203B41FA5}">
                      <a16:colId xmlns:a16="http://schemas.microsoft.com/office/drawing/2014/main" val="1086620908"/>
                    </a:ext>
                  </a:extLst>
                </a:gridCol>
              </a:tblGrid>
              <a:tr h="136552">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82468329"/>
                  </a:ext>
                </a:extLst>
              </a:tr>
              <a:tr h="409656">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382298093"/>
                  </a:ext>
                </a:extLst>
              </a:tr>
              <a:tr h="136552">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$ 71.337,87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28965101"/>
                  </a:ext>
                </a:extLst>
              </a:tr>
              <a:tr h="136552">
                <a:tc>
                  <a:txBody>
                    <a:bodyPr/>
                    <a:lstStyle/>
                    <a:p>
                      <a:pPr algn="l" rtl="0" fontAlgn="ctr"/>
                      <a:r>
                        <a:rPr lang="es-CO" sz="10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$ 29.871,16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90307856"/>
                  </a:ext>
                </a:extLst>
              </a:tr>
              <a:tr h="136552">
                <a:tc>
                  <a:txBody>
                    <a:bodyPr/>
                    <a:lstStyle/>
                    <a:p>
                      <a:pPr algn="l" rtl="0" fontAlgn="ctr"/>
                      <a:r>
                        <a:rPr lang="es-CO" sz="10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43958931"/>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8899933"/>
                  </a:ext>
                </a:extLst>
              </a:tr>
              <a:tr h="136552">
                <a:tc>
                  <a:txBody>
                    <a:bodyPr/>
                    <a:lstStyle/>
                    <a:p>
                      <a:pPr algn="l" rtl="0" fontAlgn="ctr"/>
                      <a:r>
                        <a:rPr lang="es-CO" sz="1000" b="0" i="0" u="none" strike="noStrike" dirty="0">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9008911"/>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1574968"/>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03442011"/>
                  </a:ext>
                </a:extLst>
              </a:tr>
              <a:tr h="136552">
                <a:tc>
                  <a:txBody>
                    <a:bodyPr/>
                    <a:lstStyle/>
                    <a:p>
                      <a:pPr algn="l" rtl="0" fontAlgn="ctr"/>
                      <a:r>
                        <a:rPr lang="es-CO" sz="1000" b="0" i="0" u="none" strike="noStrike" dirty="0">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5158554"/>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1669550"/>
                  </a:ext>
                </a:extLst>
              </a:tr>
              <a:tr h="136552">
                <a:tc>
                  <a:txBody>
                    <a:bodyPr/>
                    <a:lstStyle/>
                    <a:p>
                      <a:pPr algn="l" rtl="0" fontAlgn="ctr"/>
                      <a:r>
                        <a:rPr lang="es-CO" sz="1000" b="0" i="0" u="none" strike="noStrike" dirty="0">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6083261"/>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7861831"/>
                  </a:ext>
                </a:extLst>
              </a:tr>
              <a:tr h="136552">
                <a:tc>
                  <a:txBody>
                    <a:bodyPr/>
                    <a:lstStyle/>
                    <a:p>
                      <a:pPr algn="l" rtl="0" fontAlgn="ctr"/>
                      <a:r>
                        <a:rPr lang="es-CO" sz="1000" b="0" i="0" u="none" strike="noStrike" dirty="0">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6910560"/>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59954360"/>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338978"/>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0333856"/>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1643486"/>
                  </a:ext>
                </a:extLst>
              </a:tr>
              <a:tr h="83839">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24912699"/>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0182690"/>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0102525"/>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$ 1.467,60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$ 1.295,18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0745277"/>
                  </a:ext>
                </a:extLst>
              </a:tr>
              <a:tr h="136552">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95366809"/>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1908436"/>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6354723"/>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87835924"/>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31191757"/>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9255514"/>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8944652"/>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1663450"/>
                  </a:ext>
                </a:extLst>
              </a:tr>
              <a:tr h="136552">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7630618"/>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ESP – corte a 31 de enero de 2025</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80FA10-1AD3-677A-E7B9-CD6B634C2D4F}"/>
              </a:ext>
            </a:extLst>
          </p:cNvPr>
          <p:cNvGraphicFramePr>
            <a:graphicFrameLocks noGrp="1"/>
          </p:cNvGraphicFramePr>
          <p:nvPr/>
        </p:nvGraphicFramePr>
        <p:xfrm>
          <a:off x="2815240" y="2026066"/>
          <a:ext cx="8813199" cy="3667125"/>
        </p:xfrm>
        <a:graphic>
          <a:graphicData uri="http://schemas.openxmlformats.org/drawingml/2006/table">
            <a:tbl>
              <a:tblPr/>
              <a:tblGrid>
                <a:gridCol w="1361988">
                  <a:extLst>
                    <a:ext uri="{9D8B030D-6E8A-4147-A177-3AD203B41FA5}">
                      <a16:colId xmlns:a16="http://schemas.microsoft.com/office/drawing/2014/main" val="3571475951"/>
                    </a:ext>
                  </a:extLst>
                </a:gridCol>
                <a:gridCol w="1248489">
                  <a:extLst>
                    <a:ext uri="{9D8B030D-6E8A-4147-A177-3AD203B41FA5}">
                      <a16:colId xmlns:a16="http://schemas.microsoft.com/office/drawing/2014/main" val="314278170"/>
                    </a:ext>
                  </a:extLst>
                </a:gridCol>
                <a:gridCol w="1100941">
                  <a:extLst>
                    <a:ext uri="{9D8B030D-6E8A-4147-A177-3AD203B41FA5}">
                      <a16:colId xmlns:a16="http://schemas.microsoft.com/office/drawing/2014/main" val="3971764065"/>
                    </a:ext>
                  </a:extLst>
                </a:gridCol>
                <a:gridCol w="885293">
                  <a:extLst>
                    <a:ext uri="{9D8B030D-6E8A-4147-A177-3AD203B41FA5}">
                      <a16:colId xmlns:a16="http://schemas.microsoft.com/office/drawing/2014/main" val="3259608553"/>
                    </a:ext>
                  </a:extLst>
                </a:gridCol>
                <a:gridCol w="1149177">
                  <a:extLst>
                    <a:ext uri="{9D8B030D-6E8A-4147-A177-3AD203B41FA5}">
                      <a16:colId xmlns:a16="http://schemas.microsoft.com/office/drawing/2014/main" val="3061955676"/>
                    </a:ext>
                  </a:extLst>
                </a:gridCol>
                <a:gridCol w="604382">
                  <a:extLst>
                    <a:ext uri="{9D8B030D-6E8A-4147-A177-3AD203B41FA5}">
                      <a16:colId xmlns:a16="http://schemas.microsoft.com/office/drawing/2014/main" val="1690308369"/>
                    </a:ext>
                  </a:extLst>
                </a:gridCol>
                <a:gridCol w="976092">
                  <a:extLst>
                    <a:ext uri="{9D8B030D-6E8A-4147-A177-3AD203B41FA5}">
                      <a16:colId xmlns:a16="http://schemas.microsoft.com/office/drawing/2014/main" val="1376689506"/>
                    </a:ext>
                  </a:extLst>
                </a:gridCol>
                <a:gridCol w="669645">
                  <a:extLst>
                    <a:ext uri="{9D8B030D-6E8A-4147-A177-3AD203B41FA5}">
                      <a16:colId xmlns:a16="http://schemas.microsoft.com/office/drawing/2014/main" val="800207928"/>
                    </a:ext>
                  </a:extLst>
                </a:gridCol>
                <a:gridCol w="817192">
                  <a:extLst>
                    <a:ext uri="{9D8B030D-6E8A-4147-A177-3AD203B41FA5}">
                      <a16:colId xmlns:a16="http://schemas.microsoft.com/office/drawing/2014/main" val="1595444907"/>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249803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802810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22347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586048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02504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39839"/>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142422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8269008"/>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67615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5221448"/>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4058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031213"/>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8131828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514897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58957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385147"/>
                  </a:ext>
                </a:extLst>
              </a:tr>
              <a:tr h="161925">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51072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446124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SA ESP - corte a 31 de enero de 2025</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43A78E66-B605-3A70-CA55-14140456438C}"/>
              </a:ext>
            </a:extLst>
          </p:cNvPr>
          <p:cNvGraphicFramePr>
            <a:graphicFrameLocks noGrp="1"/>
          </p:cNvGraphicFramePr>
          <p:nvPr/>
        </p:nvGraphicFramePr>
        <p:xfrm>
          <a:off x="2744639" y="1343025"/>
          <a:ext cx="9189693" cy="5181600"/>
        </p:xfrm>
        <a:graphic>
          <a:graphicData uri="http://schemas.openxmlformats.org/drawingml/2006/table">
            <a:tbl>
              <a:tblPr/>
              <a:tblGrid>
                <a:gridCol w="1420171">
                  <a:extLst>
                    <a:ext uri="{9D8B030D-6E8A-4147-A177-3AD203B41FA5}">
                      <a16:colId xmlns:a16="http://schemas.microsoft.com/office/drawing/2014/main" val="2426881067"/>
                    </a:ext>
                  </a:extLst>
                </a:gridCol>
                <a:gridCol w="1301824">
                  <a:extLst>
                    <a:ext uri="{9D8B030D-6E8A-4147-A177-3AD203B41FA5}">
                      <a16:colId xmlns:a16="http://schemas.microsoft.com/office/drawing/2014/main" val="2005972132"/>
                    </a:ext>
                  </a:extLst>
                </a:gridCol>
                <a:gridCol w="1147972">
                  <a:extLst>
                    <a:ext uri="{9D8B030D-6E8A-4147-A177-3AD203B41FA5}">
                      <a16:colId xmlns:a16="http://schemas.microsoft.com/office/drawing/2014/main" val="901815535"/>
                    </a:ext>
                  </a:extLst>
                </a:gridCol>
                <a:gridCol w="923112">
                  <a:extLst>
                    <a:ext uri="{9D8B030D-6E8A-4147-A177-3AD203B41FA5}">
                      <a16:colId xmlns:a16="http://schemas.microsoft.com/office/drawing/2014/main" val="462664495"/>
                    </a:ext>
                  </a:extLst>
                </a:gridCol>
                <a:gridCol w="1198270">
                  <a:extLst>
                    <a:ext uri="{9D8B030D-6E8A-4147-A177-3AD203B41FA5}">
                      <a16:colId xmlns:a16="http://schemas.microsoft.com/office/drawing/2014/main" val="2325583591"/>
                    </a:ext>
                  </a:extLst>
                </a:gridCol>
                <a:gridCol w="630202">
                  <a:extLst>
                    <a:ext uri="{9D8B030D-6E8A-4147-A177-3AD203B41FA5}">
                      <a16:colId xmlns:a16="http://schemas.microsoft.com/office/drawing/2014/main" val="3236555485"/>
                    </a:ext>
                  </a:extLst>
                </a:gridCol>
                <a:gridCol w="1017789">
                  <a:extLst>
                    <a:ext uri="{9D8B030D-6E8A-4147-A177-3AD203B41FA5}">
                      <a16:colId xmlns:a16="http://schemas.microsoft.com/office/drawing/2014/main" val="970405533"/>
                    </a:ext>
                  </a:extLst>
                </a:gridCol>
                <a:gridCol w="698251">
                  <a:extLst>
                    <a:ext uri="{9D8B030D-6E8A-4147-A177-3AD203B41FA5}">
                      <a16:colId xmlns:a16="http://schemas.microsoft.com/office/drawing/2014/main" val="2736723573"/>
                    </a:ext>
                  </a:extLst>
                </a:gridCol>
                <a:gridCol w="852102">
                  <a:extLst>
                    <a:ext uri="{9D8B030D-6E8A-4147-A177-3AD203B41FA5}">
                      <a16:colId xmlns:a16="http://schemas.microsoft.com/office/drawing/2014/main" val="2441534115"/>
                    </a:ext>
                  </a:extLst>
                </a:gridCol>
              </a:tblGrid>
              <a:tr h="142394">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84506261"/>
                  </a:ext>
                </a:extLst>
              </a:tr>
              <a:tr h="427181">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71280682"/>
                  </a:ext>
                </a:extLst>
              </a:tr>
              <a:tr h="142394">
                <a:tc>
                  <a:txBody>
                    <a:bodyPr/>
                    <a:lstStyle/>
                    <a:p>
                      <a:pPr algn="ctr" rtl="0" fontAlgn="ctr"/>
                      <a:r>
                        <a:rPr lang="es-CO" sz="10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$ 73.136,59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$ 105.037,61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36032298"/>
                  </a:ext>
                </a:extLst>
              </a:tr>
              <a:tr h="142394">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$ 73.136,59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$ 81.710,42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8213907"/>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44640616"/>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11508195"/>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59526348"/>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34956485"/>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7235458"/>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1565683"/>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6992373"/>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4106566"/>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20283930"/>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66662896"/>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18622912"/>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96809501"/>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7652990"/>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8210346"/>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7598413"/>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59274975"/>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$ 5.756,27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77297720"/>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4041317"/>
                  </a:ext>
                </a:extLst>
              </a:tr>
              <a:tr h="142394">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64688973"/>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96461280"/>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42053322"/>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6979950"/>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2300393"/>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9298206"/>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8110161"/>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9800705"/>
                  </a:ext>
                </a:extLst>
              </a:tr>
              <a:tr h="142394">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2671050"/>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SA ESP - corte a 31 de enero de 2025</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2348AA15-DC14-7395-A7EE-B30DDF00F7D3}"/>
              </a:ext>
            </a:extLst>
          </p:cNvPr>
          <p:cNvGraphicFramePr>
            <a:graphicFrameLocks noGrp="1"/>
          </p:cNvGraphicFramePr>
          <p:nvPr/>
        </p:nvGraphicFramePr>
        <p:xfrm>
          <a:off x="2720600" y="2026066"/>
          <a:ext cx="9217548" cy="2105025"/>
        </p:xfrm>
        <a:graphic>
          <a:graphicData uri="http://schemas.openxmlformats.org/drawingml/2006/table">
            <a:tbl>
              <a:tblPr/>
              <a:tblGrid>
                <a:gridCol w="1424476">
                  <a:extLst>
                    <a:ext uri="{9D8B030D-6E8A-4147-A177-3AD203B41FA5}">
                      <a16:colId xmlns:a16="http://schemas.microsoft.com/office/drawing/2014/main" val="197297253"/>
                    </a:ext>
                  </a:extLst>
                </a:gridCol>
                <a:gridCol w="1169308">
                  <a:extLst>
                    <a:ext uri="{9D8B030D-6E8A-4147-A177-3AD203B41FA5}">
                      <a16:colId xmlns:a16="http://schemas.microsoft.com/office/drawing/2014/main" val="166086526"/>
                    </a:ext>
                  </a:extLst>
                </a:gridCol>
                <a:gridCol w="1077363">
                  <a:extLst>
                    <a:ext uri="{9D8B030D-6E8A-4147-A177-3AD203B41FA5}">
                      <a16:colId xmlns:a16="http://schemas.microsoft.com/office/drawing/2014/main" val="2092070230"/>
                    </a:ext>
                  </a:extLst>
                </a:gridCol>
                <a:gridCol w="869132">
                  <a:extLst>
                    <a:ext uri="{9D8B030D-6E8A-4147-A177-3AD203B41FA5}">
                      <a16:colId xmlns:a16="http://schemas.microsoft.com/office/drawing/2014/main" val="3038744348"/>
                    </a:ext>
                  </a:extLst>
                </a:gridCol>
                <a:gridCol w="1330860">
                  <a:extLst>
                    <a:ext uri="{9D8B030D-6E8A-4147-A177-3AD203B41FA5}">
                      <a16:colId xmlns:a16="http://schemas.microsoft.com/office/drawing/2014/main" val="1481610584"/>
                    </a:ext>
                  </a:extLst>
                </a:gridCol>
                <a:gridCol w="651849">
                  <a:extLst>
                    <a:ext uri="{9D8B030D-6E8A-4147-A177-3AD203B41FA5}">
                      <a16:colId xmlns:a16="http://schemas.microsoft.com/office/drawing/2014/main" val="1491294202"/>
                    </a:ext>
                  </a:extLst>
                </a:gridCol>
                <a:gridCol w="995881">
                  <a:extLst>
                    <a:ext uri="{9D8B030D-6E8A-4147-A177-3AD203B41FA5}">
                      <a16:colId xmlns:a16="http://schemas.microsoft.com/office/drawing/2014/main" val="680808047"/>
                    </a:ext>
                  </a:extLst>
                </a:gridCol>
                <a:gridCol w="843994">
                  <a:extLst>
                    <a:ext uri="{9D8B030D-6E8A-4147-A177-3AD203B41FA5}">
                      <a16:colId xmlns:a16="http://schemas.microsoft.com/office/drawing/2014/main" val="116635385"/>
                    </a:ext>
                  </a:extLst>
                </a:gridCol>
                <a:gridCol w="854685">
                  <a:extLst>
                    <a:ext uri="{9D8B030D-6E8A-4147-A177-3AD203B41FA5}">
                      <a16:colId xmlns:a16="http://schemas.microsoft.com/office/drawing/2014/main" val="792442665"/>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5090368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88639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25435522"/>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8772611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871267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154725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01609113"/>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7984733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0596196"/>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352182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0249151"/>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ESP - corte a 31 de enero de 2025</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DD398363-0DDC-AB4E-D745-2C01F1ABE20B}"/>
              </a:ext>
            </a:extLst>
          </p:cNvPr>
          <p:cNvGraphicFramePr>
            <a:graphicFrameLocks noGrp="1"/>
          </p:cNvGraphicFramePr>
          <p:nvPr/>
        </p:nvGraphicFramePr>
        <p:xfrm>
          <a:off x="2571750" y="1297133"/>
          <a:ext cx="8984975" cy="5241633"/>
        </p:xfrm>
        <a:graphic>
          <a:graphicData uri="http://schemas.openxmlformats.org/drawingml/2006/table">
            <a:tbl>
              <a:tblPr/>
              <a:tblGrid>
                <a:gridCol w="1388534">
                  <a:extLst>
                    <a:ext uri="{9D8B030D-6E8A-4147-A177-3AD203B41FA5}">
                      <a16:colId xmlns:a16="http://schemas.microsoft.com/office/drawing/2014/main" val="3612966991"/>
                    </a:ext>
                  </a:extLst>
                </a:gridCol>
                <a:gridCol w="1272823">
                  <a:extLst>
                    <a:ext uri="{9D8B030D-6E8A-4147-A177-3AD203B41FA5}">
                      <a16:colId xmlns:a16="http://schemas.microsoft.com/office/drawing/2014/main" val="3089573017"/>
                    </a:ext>
                  </a:extLst>
                </a:gridCol>
                <a:gridCol w="1122399">
                  <a:extLst>
                    <a:ext uri="{9D8B030D-6E8A-4147-A177-3AD203B41FA5}">
                      <a16:colId xmlns:a16="http://schemas.microsoft.com/office/drawing/2014/main" val="3785313886"/>
                    </a:ext>
                  </a:extLst>
                </a:gridCol>
                <a:gridCol w="902548">
                  <a:extLst>
                    <a:ext uri="{9D8B030D-6E8A-4147-A177-3AD203B41FA5}">
                      <a16:colId xmlns:a16="http://schemas.microsoft.com/office/drawing/2014/main" val="3459993710"/>
                    </a:ext>
                  </a:extLst>
                </a:gridCol>
                <a:gridCol w="1171576">
                  <a:extLst>
                    <a:ext uri="{9D8B030D-6E8A-4147-A177-3AD203B41FA5}">
                      <a16:colId xmlns:a16="http://schemas.microsoft.com/office/drawing/2014/main" val="3907007603"/>
                    </a:ext>
                  </a:extLst>
                </a:gridCol>
                <a:gridCol w="616163">
                  <a:extLst>
                    <a:ext uri="{9D8B030D-6E8A-4147-A177-3AD203B41FA5}">
                      <a16:colId xmlns:a16="http://schemas.microsoft.com/office/drawing/2014/main" val="3521533128"/>
                    </a:ext>
                  </a:extLst>
                </a:gridCol>
                <a:gridCol w="995116">
                  <a:extLst>
                    <a:ext uri="{9D8B030D-6E8A-4147-A177-3AD203B41FA5}">
                      <a16:colId xmlns:a16="http://schemas.microsoft.com/office/drawing/2014/main" val="2207194130"/>
                    </a:ext>
                  </a:extLst>
                </a:gridCol>
                <a:gridCol w="682696">
                  <a:extLst>
                    <a:ext uri="{9D8B030D-6E8A-4147-A177-3AD203B41FA5}">
                      <a16:colId xmlns:a16="http://schemas.microsoft.com/office/drawing/2014/main" val="3258783672"/>
                    </a:ext>
                  </a:extLst>
                </a:gridCol>
                <a:gridCol w="833120">
                  <a:extLst>
                    <a:ext uri="{9D8B030D-6E8A-4147-A177-3AD203B41FA5}">
                      <a16:colId xmlns:a16="http://schemas.microsoft.com/office/drawing/2014/main" val="696422099"/>
                    </a:ext>
                  </a:extLst>
                </a:gridCol>
              </a:tblGrid>
              <a:tr h="140225">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54773947"/>
                  </a:ext>
                </a:extLst>
              </a:tr>
              <a:tr h="420673">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26556228"/>
                  </a:ext>
                </a:extLst>
              </a:tr>
              <a:tr h="140225">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$ 29.958,75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$ 53.829,50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991030606"/>
                  </a:ext>
                </a:extLst>
              </a:tr>
              <a:tr h="140225">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$ 29.958,75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$ 32.719,62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9260586"/>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54135231"/>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63748083"/>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9623951"/>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3495834"/>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87851051"/>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58939870"/>
                  </a:ext>
                </a:extLst>
              </a:tr>
              <a:tr h="212433">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14533612"/>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82888758"/>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2070421"/>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34630241"/>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65131257"/>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83406154"/>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64749793"/>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55451219"/>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9231662"/>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5580136"/>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$ 2.377,27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7810326"/>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43517666"/>
                  </a:ext>
                </a:extLst>
              </a:tr>
              <a:tr h="14022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56788804"/>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34492844"/>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00543337"/>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4953695"/>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46906833"/>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4607646"/>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9462016"/>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8320233"/>
                  </a:ext>
                </a:extLst>
              </a:tr>
              <a:tr h="14022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79465189"/>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ESP - corte a 31 de enero de 2025</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7BEAC6C-4A9D-7872-F8B6-34F364F17B16}"/>
              </a:ext>
            </a:extLst>
          </p:cNvPr>
          <p:cNvGraphicFramePr>
            <a:graphicFrameLocks noGrp="1"/>
          </p:cNvGraphicFramePr>
          <p:nvPr/>
        </p:nvGraphicFramePr>
        <p:xfrm>
          <a:off x="2685782" y="1992308"/>
          <a:ext cx="9231195" cy="2428875"/>
        </p:xfrm>
        <a:graphic>
          <a:graphicData uri="http://schemas.openxmlformats.org/drawingml/2006/table">
            <a:tbl>
              <a:tblPr/>
              <a:tblGrid>
                <a:gridCol w="1426585">
                  <a:extLst>
                    <a:ext uri="{9D8B030D-6E8A-4147-A177-3AD203B41FA5}">
                      <a16:colId xmlns:a16="http://schemas.microsoft.com/office/drawing/2014/main" val="2851933512"/>
                    </a:ext>
                  </a:extLst>
                </a:gridCol>
                <a:gridCol w="1307703">
                  <a:extLst>
                    <a:ext uri="{9D8B030D-6E8A-4147-A177-3AD203B41FA5}">
                      <a16:colId xmlns:a16="http://schemas.microsoft.com/office/drawing/2014/main" val="1282130313"/>
                    </a:ext>
                  </a:extLst>
                </a:gridCol>
                <a:gridCol w="1153156">
                  <a:extLst>
                    <a:ext uri="{9D8B030D-6E8A-4147-A177-3AD203B41FA5}">
                      <a16:colId xmlns:a16="http://schemas.microsoft.com/office/drawing/2014/main" val="1052415645"/>
                    </a:ext>
                  </a:extLst>
                </a:gridCol>
                <a:gridCol w="927280">
                  <a:extLst>
                    <a:ext uri="{9D8B030D-6E8A-4147-A177-3AD203B41FA5}">
                      <a16:colId xmlns:a16="http://schemas.microsoft.com/office/drawing/2014/main" val="3187484748"/>
                    </a:ext>
                  </a:extLst>
                </a:gridCol>
                <a:gridCol w="1203681">
                  <a:extLst>
                    <a:ext uri="{9D8B030D-6E8A-4147-A177-3AD203B41FA5}">
                      <a16:colId xmlns:a16="http://schemas.microsoft.com/office/drawing/2014/main" val="4046503051"/>
                    </a:ext>
                  </a:extLst>
                </a:gridCol>
                <a:gridCol w="633048">
                  <a:extLst>
                    <a:ext uri="{9D8B030D-6E8A-4147-A177-3AD203B41FA5}">
                      <a16:colId xmlns:a16="http://schemas.microsoft.com/office/drawing/2014/main" val="1997080743"/>
                    </a:ext>
                  </a:extLst>
                </a:gridCol>
                <a:gridCol w="1022386">
                  <a:extLst>
                    <a:ext uri="{9D8B030D-6E8A-4147-A177-3AD203B41FA5}">
                      <a16:colId xmlns:a16="http://schemas.microsoft.com/office/drawing/2014/main" val="954051447"/>
                    </a:ext>
                  </a:extLst>
                </a:gridCol>
                <a:gridCol w="701405">
                  <a:extLst>
                    <a:ext uri="{9D8B030D-6E8A-4147-A177-3AD203B41FA5}">
                      <a16:colId xmlns:a16="http://schemas.microsoft.com/office/drawing/2014/main" val="4135907103"/>
                    </a:ext>
                  </a:extLst>
                </a:gridCol>
                <a:gridCol w="855951">
                  <a:extLst>
                    <a:ext uri="{9D8B030D-6E8A-4147-A177-3AD203B41FA5}">
                      <a16:colId xmlns:a16="http://schemas.microsoft.com/office/drawing/2014/main" val="2940610075"/>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30267482"/>
                  </a:ext>
                </a:extLst>
              </a:tr>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377376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4966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627480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6584262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3508792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161670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437595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4597482"/>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443586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2014802"/>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3518593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9961459"/>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1448482474"/>
              </p:ext>
            </p:extLst>
          </p:nvPr>
        </p:nvGraphicFramePr>
        <p:xfrm>
          <a:off x="398563" y="2619750"/>
          <a:ext cx="11421966" cy="3454154"/>
        </p:xfrm>
        <a:graphic>
          <a:graphicData uri="http://schemas.openxmlformats.org/drawingml/2006/table">
            <a:tbl>
              <a:tblPr/>
              <a:tblGrid>
                <a:gridCol w="794571">
                  <a:extLst>
                    <a:ext uri="{9D8B030D-6E8A-4147-A177-3AD203B41FA5}">
                      <a16:colId xmlns:a16="http://schemas.microsoft.com/office/drawing/2014/main" val="386379439"/>
                    </a:ext>
                  </a:extLst>
                </a:gridCol>
                <a:gridCol w="927001">
                  <a:extLst>
                    <a:ext uri="{9D8B030D-6E8A-4147-A177-3AD203B41FA5}">
                      <a16:colId xmlns:a16="http://schemas.microsoft.com/office/drawing/2014/main" val="316122509"/>
                    </a:ext>
                  </a:extLst>
                </a:gridCol>
                <a:gridCol w="185400">
                  <a:extLst>
                    <a:ext uri="{9D8B030D-6E8A-4147-A177-3AD203B41FA5}">
                      <a16:colId xmlns:a16="http://schemas.microsoft.com/office/drawing/2014/main" val="960093476"/>
                    </a:ext>
                  </a:extLst>
                </a:gridCol>
                <a:gridCol w="794571">
                  <a:extLst>
                    <a:ext uri="{9D8B030D-6E8A-4147-A177-3AD203B41FA5}">
                      <a16:colId xmlns:a16="http://schemas.microsoft.com/office/drawing/2014/main" val="902181199"/>
                    </a:ext>
                  </a:extLst>
                </a:gridCol>
                <a:gridCol w="1046186">
                  <a:extLst>
                    <a:ext uri="{9D8B030D-6E8A-4147-A177-3AD203B41FA5}">
                      <a16:colId xmlns:a16="http://schemas.microsoft.com/office/drawing/2014/main" val="3629791974"/>
                    </a:ext>
                  </a:extLst>
                </a:gridCol>
                <a:gridCol w="185400">
                  <a:extLst>
                    <a:ext uri="{9D8B030D-6E8A-4147-A177-3AD203B41FA5}">
                      <a16:colId xmlns:a16="http://schemas.microsoft.com/office/drawing/2014/main" val="862675787"/>
                    </a:ext>
                  </a:extLst>
                </a:gridCol>
                <a:gridCol w="794571">
                  <a:extLst>
                    <a:ext uri="{9D8B030D-6E8A-4147-A177-3AD203B41FA5}">
                      <a16:colId xmlns:a16="http://schemas.microsoft.com/office/drawing/2014/main" val="1540098125"/>
                    </a:ext>
                  </a:extLst>
                </a:gridCol>
                <a:gridCol w="927001">
                  <a:extLst>
                    <a:ext uri="{9D8B030D-6E8A-4147-A177-3AD203B41FA5}">
                      <a16:colId xmlns:a16="http://schemas.microsoft.com/office/drawing/2014/main" val="2849347932"/>
                    </a:ext>
                  </a:extLst>
                </a:gridCol>
                <a:gridCol w="185400">
                  <a:extLst>
                    <a:ext uri="{9D8B030D-6E8A-4147-A177-3AD203B41FA5}">
                      <a16:colId xmlns:a16="http://schemas.microsoft.com/office/drawing/2014/main" val="2558572032"/>
                    </a:ext>
                  </a:extLst>
                </a:gridCol>
                <a:gridCol w="794571">
                  <a:extLst>
                    <a:ext uri="{9D8B030D-6E8A-4147-A177-3AD203B41FA5}">
                      <a16:colId xmlns:a16="http://schemas.microsoft.com/office/drawing/2014/main" val="2816669450"/>
                    </a:ext>
                  </a:extLst>
                </a:gridCol>
                <a:gridCol w="903827">
                  <a:extLst>
                    <a:ext uri="{9D8B030D-6E8A-4147-A177-3AD203B41FA5}">
                      <a16:colId xmlns:a16="http://schemas.microsoft.com/office/drawing/2014/main" val="3895804985"/>
                    </a:ext>
                  </a:extLst>
                </a:gridCol>
                <a:gridCol w="185400">
                  <a:extLst>
                    <a:ext uri="{9D8B030D-6E8A-4147-A177-3AD203B41FA5}">
                      <a16:colId xmlns:a16="http://schemas.microsoft.com/office/drawing/2014/main" val="3532312268"/>
                    </a:ext>
                  </a:extLst>
                </a:gridCol>
                <a:gridCol w="794571">
                  <a:extLst>
                    <a:ext uri="{9D8B030D-6E8A-4147-A177-3AD203B41FA5}">
                      <a16:colId xmlns:a16="http://schemas.microsoft.com/office/drawing/2014/main" val="4075461262"/>
                    </a:ext>
                  </a:extLst>
                </a:gridCol>
                <a:gridCol w="940243">
                  <a:extLst>
                    <a:ext uri="{9D8B030D-6E8A-4147-A177-3AD203B41FA5}">
                      <a16:colId xmlns:a16="http://schemas.microsoft.com/office/drawing/2014/main" val="3937904717"/>
                    </a:ext>
                  </a:extLst>
                </a:gridCol>
                <a:gridCol w="185400">
                  <a:extLst>
                    <a:ext uri="{9D8B030D-6E8A-4147-A177-3AD203B41FA5}">
                      <a16:colId xmlns:a16="http://schemas.microsoft.com/office/drawing/2014/main" val="3370859803"/>
                    </a:ext>
                  </a:extLst>
                </a:gridCol>
                <a:gridCol w="794571">
                  <a:extLst>
                    <a:ext uri="{9D8B030D-6E8A-4147-A177-3AD203B41FA5}">
                      <a16:colId xmlns:a16="http://schemas.microsoft.com/office/drawing/2014/main" val="1138314076"/>
                    </a:ext>
                  </a:extLst>
                </a:gridCol>
                <a:gridCol w="983282">
                  <a:extLst>
                    <a:ext uri="{9D8B030D-6E8A-4147-A177-3AD203B41FA5}">
                      <a16:colId xmlns:a16="http://schemas.microsoft.com/office/drawing/2014/main" val="2768271856"/>
                    </a:ext>
                  </a:extLst>
                </a:gridCol>
              </a:tblGrid>
              <a:tr h="468941">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287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28752">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287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28752">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287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28752">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287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28752">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287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28752">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287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28752">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40189">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ESP - corte a 31 de enero de 2025</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96539A4C-E767-4C90-8591-D74AE1F23107}"/>
              </a:ext>
            </a:extLst>
          </p:cNvPr>
          <p:cNvGraphicFramePr>
            <a:graphicFrameLocks noGrp="1"/>
          </p:cNvGraphicFramePr>
          <p:nvPr/>
        </p:nvGraphicFramePr>
        <p:xfrm>
          <a:off x="2571750" y="1444175"/>
          <a:ext cx="9366399" cy="4697189"/>
        </p:xfrm>
        <a:graphic>
          <a:graphicData uri="http://schemas.openxmlformats.org/drawingml/2006/table">
            <a:tbl>
              <a:tblPr/>
              <a:tblGrid>
                <a:gridCol w="1447480">
                  <a:extLst>
                    <a:ext uri="{9D8B030D-6E8A-4147-A177-3AD203B41FA5}">
                      <a16:colId xmlns:a16="http://schemas.microsoft.com/office/drawing/2014/main" val="1732318985"/>
                    </a:ext>
                  </a:extLst>
                </a:gridCol>
                <a:gridCol w="1326855">
                  <a:extLst>
                    <a:ext uri="{9D8B030D-6E8A-4147-A177-3AD203B41FA5}">
                      <a16:colId xmlns:a16="http://schemas.microsoft.com/office/drawing/2014/main" val="139737375"/>
                    </a:ext>
                  </a:extLst>
                </a:gridCol>
                <a:gridCol w="1170046">
                  <a:extLst>
                    <a:ext uri="{9D8B030D-6E8A-4147-A177-3AD203B41FA5}">
                      <a16:colId xmlns:a16="http://schemas.microsoft.com/office/drawing/2014/main" val="635387535"/>
                    </a:ext>
                  </a:extLst>
                </a:gridCol>
                <a:gridCol w="940861">
                  <a:extLst>
                    <a:ext uri="{9D8B030D-6E8A-4147-A177-3AD203B41FA5}">
                      <a16:colId xmlns:a16="http://schemas.microsoft.com/office/drawing/2014/main" val="4126174867"/>
                    </a:ext>
                  </a:extLst>
                </a:gridCol>
                <a:gridCol w="1221311">
                  <a:extLst>
                    <a:ext uri="{9D8B030D-6E8A-4147-A177-3AD203B41FA5}">
                      <a16:colId xmlns:a16="http://schemas.microsoft.com/office/drawing/2014/main" val="2210507726"/>
                    </a:ext>
                  </a:extLst>
                </a:gridCol>
                <a:gridCol w="642320">
                  <a:extLst>
                    <a:ext uri="{9D8B030D-6E8A-4147-A177-3AD203B41FA5}">
                      <a16:colId xmlns:a16="http://schemas.microsoft.com/office/drawing/2014/main" val="3412160577"/>
                    </a:ext>
                  </a:extLst>
                </a:gridCol>
                <a:gridCol w="1037360">
                  <a:extLst>
                    <a:ext uri="{9D8B030D-6E8A-4147-A177-3AD203B41FA5}">
                      <a16:colId xmlns:a16="http://schemas.microsoft.com/office/drawing/2014/main" val="2286333724"/>
                    </a:ext>
                  </a:extLst>
                </a:gridCol>
                <a:gridCol w="711678">
                  <a:extLst>
                    <a:ext uri="{9D8B030D-6E8A-4147-A177-3AD203B41FA5}">
                      <a16:colId xmlns:a16="http://schemas.microsoft.com/office/drawing/2014/main" val="3745374491"/>
                    </a:ext>
                  </a:extLst>
                </a:gridCol>
                <a:gridCol w="868488">
                  <a:extLst>
                    <a:ext uri="{9D8B030D-6E8A-4147-A177-3AD203B41FA5}">
                      <a16:colId xmlns:a16="http://schemas.microsoft.com/office/drawing/2014/main" val="1766796947"/>
                    </a:ext>
                  </a:extLst>
                </a:gridCol>
              </a:tblGrid>
              <a:tr h="156573">
                <a:tc gridSpan="9">
                  <a:txBody>
                    <a:bodyPr/>
                    <a:lstStyle/>
                    <a:p>
                      <a:pPr algn="ctr" fontAlgn="ctr"/>
                      <a:r>
                        <a:rPr lang="es-MX" sz="1000" b="1" i="0" u="none" strike="noStrike">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80491821"/>
                  </a:ext>
                </a:extLst>
              </a:tr>
              <a:tr h="469718">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65010254"/>
                  </a:ext>
                </a:extLst>
              </a:tr>
              <a:tr h="156573">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$ 41.948,96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10059769"/>
                  </a:ext>
                </a:extLst>
              </a:tr>
              <a:tr h="156573">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26462713"/>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0567496"/>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2101844"/>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8592152"/>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8224156"/>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1338665"/>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43609084"/>
                  </a:ext>
                </a:extLst>
              </a:tr>
              <a:tr h="156573">
                <a:tc>
                  <a:txBody>
                    <a:bodyPr/>
                    <a:lstStyle/>
                    <a:p>
                      <a:pPr algn="l" rtl="0" fontAlgn="ctr"/>
                      <a:r>
                        <a:rPr lang="es-CO" sz="1000" b="0" i="0" u="none" strike="noStrike" dirty="0">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89393440"/>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3042826"/>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4828420"/>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72208042"/>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98051679"/>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2441848"/>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43072665"/>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9200832"/>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$ 1.290,30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$ 220,85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9261613"/>
                  </a:ext>
                </a:extLst>
              </a:tr>
              <a:tr h="156573">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1380956"/>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01017526"/>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0996238"/>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7614045"/>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85387230"/>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27045391"/>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39844094"/>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1968605"/>
                  </a:ext>
                </a:extLst>
              </a:tr>
              <a:tr h="156573">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7087031"/>
                  </a:ext>
                </a:extLst>
              </a:tr>
            </a:tbl>
          </a:graphicData>
        </a:graphic>
      </p:graphicFrame>
    </p:spTree>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ESP - corte a 31 de enero de 2025</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6D670DA-3920-3148-E97C-27B0DB98ADC6}"/>
              </a:ext>
            </a:extLst>
          </p:cNvPr>
          <p:cNvGraphicFramePr>
            <a:graphicFrameLocks noGrp="1"/>
          </p:cNvGraphicFramePr>
          <p:nvPr/>
        </p:nvGraphicFramePr>
        <p:xfrm>
          <a:off x="2571750" y="1981200"/>
          <a:ext cx="9404352" cy="2895600"/>
        </p:xfrm>
        <a:graphic>
          <a:graphicData uri="http://schemas.openxmlformats.org/drawingml/2006/table">
            <a:tbl>
              <a:tblPr/>
              <a:tblGrid>
                <a:gridCol w="1453345">
                  <a:extLst>
                    <a:ext uri="{9D8B030D-6E8A-4147-A177-3AD203B41FA5}">
                      <a16:colId xmlns:a16="http://schemas.microsoft.com/office/drawing/2014/main" val="3759690324"/>
                    </a:ext>
                  </a:extLst>
                </a:gridCol>
                <a:gridCol w="1332232">
                  <a:extLst>
                    <a:ext uri="{9D8B030D-6E8A-4147-A177-3AD203B41FA5}">
                      <a16:colId xmlns:a16="http://schemas.microsoft.com/office/drawing/2014/main" val="3321219733"/>
                    </a:ext>
                  </a:extLst>
                </a:gridCol>
                <a:gridCol w="1174787">
                  <a:extLst>
                    <a:ext uri="{9D8B030D-6E8A-4147-A177-3AD203B41FA5}">
                      <a16:colId xmlns:a16="http://schemas.microsoft.com/office/drawing/2014/main" val="854166916"/>
                    </a:ext>
                  </a:extLst>
                </a:gridCol>
                <a:gridCol w="944674">
                  <a:extLst>
                    <a:ext uri="{9D8B030D-6E8A-4147-A177-3AD203B41FA5}">
                      <a16:colId xmlns:a16="http://schemas.microsoft.com/office/drawing/2014/main" val="2585535249"/>
                    </a:ext>
                  </a:extLst>
                </a:gridCol>
                <a:gridCol w="1226259">
                  <a:extLst>
                    <a:ext uri="{9D8B030D-6E8A-4147-A177-3AD203B41FA5}">
                      <a16:colId xmlns:a16="http://schemas.microsoft.com/office/drawing/2014/main" val="1019902042"/>
                    </a:ext>
                  </a:extLst>
                </a:gridCol>
                <a:gridCol w="644922">
                  <a:extLst>
                    <a:ext uri="{9D8B030D-6E8A-4147-A177-3AD203B41FA5}">
                      <a16:colId xmlns:a16="http://schemas.microsoft.com/office/drawing/2014/main" val="3375791144"/>
                    </a:ext>
                  </a:extLst>
                </a:gridCol>
                <a:gridCol w="1041564">
                  <a:extLst>
                    <a:ext uri="{9D8B030D-6E8A-4147-A177-3AD203B41FA5}">
                      <a16:colId xmlns:a16="http://schemas.microsoft.com/office/drawing/2014/main" val="604096939"/>
                    </a:ext>
                  </a:extLst>
                </a:gridCol>
                <a:gridCol w="714562">
                  <a:extLst>
                    <a:ext uri="{9D8B030D-6E8A-4147-A177-3AD203B41FA5}">
                      <a16:colId xmlns:a16="http://schemas.microsoft.com/office/drawing/2014/main" val="3098209771"/>
                    </a:ext>
                  </a:extLst>
                </a:gridCol>
                <a:gridCol w="872007">
                  <a:extLst>
                    <a:ext uri="{9D8B030D-6E8A-4147-A177-3AD203B41FA5}">
                      <a16:colId xmlns:a16="http://schemas.microsoft.com/office/drawing/2014/main" val="1242942441"/>
                    </a:ext>
                  </a:extLst>
                </a:gridCol>
              </a:tblGrid>
              <a:tr h="455850">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31030636"/>
                  </a:ext>
                </a:extLst>
              </a:tr>
              <a:tr h="151950">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62487648"/>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6462138"/>
                  </a:ext>
                </a:extLst>
              </a:tr>
              <a:tr h="151950">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9210067"/>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5188354"/>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1813109"/>
                  </a:ext>
                </a:extLst>
              </a:tr>
              <a:tr h="151950">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1061608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573886"/>
                  </a:ext>
                </a:extLst>
              </a:tr>
              <a:tr h="151950">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1464865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1221555"/>
                  </a:ext>
                </a:extLst>
              </a:tr>
              <a:tr h="151950">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7229459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1216786"/>
                  </a:ext>
                </a:extLst>
              </a:tr>
              <a:tr h="30390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74602136"/>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558624"/>
                  </a:ext>
                </a:extLst>
              </a:tr>
              <a:tr h="151950">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5457294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5679176"/>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ESP - corte a 31 de enero de 2025</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A21DF074-D34C-2FB6-DA95-B0FDE092A5B7}"/>
              </a:ext>
            </a:extLst>
          </p:cNvPr>
          <p:cNvGraphicFramePr>
            <a:graphicFrameLocks noGrp="1"/>
          </p:cNvGraphicFramePr>
          <p:nvPr/>
        </p:nvGraphicFramePr>
        <p:xfrm>
          <a:off x="2623481" y="1470013"/>
          <a:ext cx="8827813" cy="4724400"/>
        </p:xfrm>
        <a:graphic>
          <a:graphicData uri="http://schemas.openxmlformats.org/drawingml/2006/table">
            <a:tbl>
              <a:tblPr/>
              <a:tblGrid>
                <a:gridCol w="1364247">
                  <a:extLst>
                    <a:ext uri="{9D8B030D-6E8A-4147-A177-3AD203B41FA5}">
                      <a16:colId xmlns:a16="http://schemas.microsoft.com/office/drawing/2014/main" val="1887915153"/>
                    </a:ext>
                  </a:extLst>
                </a:gridCol>
                <a:gridCol w="1250559">
                  <a:extLst>
                    <a:ext uri="{9D8B030D-6E8A-4147-A177-3AD203B41FA5}">
                      <a16:colId xmlns:a16="http://schemas.microsoft.com/office/drawing/2014/main" val="709519987"/>
                    </a:ext>
                  </a:extLst>
                </a:gridCol>
                <a:gridCol w="1102766">
                  <a:extLst>
                    <a:ext uri="{9D8B030D-6E8A-4147-A177-3AD203B41FA5}">
                      <a16:colId xmlns:a16="http://schemas.microsoft.com/office/drawing/2014/main" val="3105632616"/>
                    </a:ext>
                  </a:extLst>
                </a:gridCol>
                <a:gridCol w="886760">
                  <a:extLst>
                    <a:ext uri="{9D8B030D-6E8A-4147-A177-3AD203B41FA5}">
                      <a16:colId xmlns:a16="http://schemas.microsoft.com/office/drawing/2014/main" val="379223832"/>
                    </a:ext>
                  </a:extLst>
                </a:gridCol>
                <a:gridCol w="1151083">
                  <a:extLst>
                    <a:ext uri="{9D8B030D-6E8A-4147-A177-3AD203B41FA5}">
                      <a16:colId xmlns:a16="http://schemas.microsoft.com/office/drawing/2014/main" val="1074917727"/>
                    </a:ext>
                  </a:extLst>
                </a:gridCol>
                <a:gridCol w="605385">
                  <a:extLst>
                    <a:ext uri="{9D8B030D-6E8A-4147-A177-3AD203B41FA5}">
                      <a16:colId xmlns:a16="http://schemas.microsoft.com/office/drawing/2014/main" val="1287710746"/>
                    </a:ext>
                  </a:extLst>
                </a:gridCol>
                <a:gridCol w="977710">
                  <a:extLst>
                    <a:ext uri="{9D8B030D-6E8A-4147-A177-3AD203B41FA5}">
                      <a16:colId xmlns:a16="http://schemas.microsoft.com/office/drawing/2014/main" val="2385524412"/>
                    </a:ext>
                  </a:extLst>
                </a:gridCol>
                <a:gridCol w="670755">
                  <a:extLst>
                    <a:ext uri="{9D8B030D-6E8A-4147-A177-3AD203B41FA5}">
                      <a16:colId xmlns:a16="http://schemas.microsoft.com/office/drawing/2014/main" val="2656933703"/>
                    </a:ext>
                  </a:extLst>
                </a:gridCol>
                <a:gridCol w="818548">
                  <a:extLst>
                    <a:ext uri="{9D8B030D-6E8A-4147-A177-3AD203B41FA5}">
                      <a16:colId xmlns:a16="http://schemas.microsoft.com/office/drawing/2014/main" val="3848088864"/>
                    </a:ext>
                  </a:extLst>
                </a:gridCol>
              </a:tblGrid>
              <a:tr h="145045">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7574138"/>
                  </a:ext>
                </a:extLst>
              </a:tr>
              <a:tr h="435134">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089518244"/>
                  </a:ext>
                </a:extLst>
              </a:tr>
              <a:tr h="145045">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$ 51.248,64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102618783"/>
                  </a:ext>
                </a:extLst>
              </a:tr>
              <a:tr h="145045">
                <a:tc>
                  <a:txBody>
                    <a:bodyPr/>
                    <a:lstStyle/>
                    <a:p>
                      <a:pPr algn="l" rtl="0" fontAlgn="ctr"/>
                      <a:r>
                        <a:rPr lang="es-CO" sz="10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$ 29.208,37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11019918"/>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3656991"/>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5552844"/>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95426192"/>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86948615"/>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5817485"/>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96043699"/>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41016190"/>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362149"/>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1349380"/>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5939922"/>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63095577"/>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41911320"/>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55786812"/>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$ 1.997,09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$ 619,53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53125504"/>
                  </a:ext>
                </a:extLst>
              </a:tr>
              <a:tr h="145045">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82880732"/>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88829001"/>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2873482"/>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70071679"/>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86848060"/>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45869589"/>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61446841"/>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50729349"/>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85508282"/>
                  </a:ext>
                </a:extLst>
              </a:tr>
              <a:tr h="145045">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56306166"/>
                  </a:ext>
                </a:extLst>
              </a:tr>
            </a:tbl>
          </a:graphicData>
        </a:graphic>
      </p:graphicFrame>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ESP - corte a 31 de enero de 2025</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50E3489-F39A-0CBC-142A-74EA3661AB53}"/>
              </a:ext>
            </a:extLst>
          </p:cNvPr>
          <p:cNvGraphicFramePr>
            <a:graphicFrameLocks noGrp="1"/>
          </p:cNvGraphicFramePr>
          <p:nvPr/>
        </p:nvGraphicFramePr>
        <p:xfrm>
          <a:off x="2585729" y="1521994"/>
          <a:ext cx="8917296" cy="4332129"/>
        </p:xfrm>
        <a:graphic>
          <a:graphicData uri="http://schemas.openxmlformats.org/drawingml/2006/table">
            <a:tbl>
              <a:tblPr/>
              <a:tblGrid>
                <a:gridCol w="1378076">
                  <a:extLst>
                    <a:ext uri="{9D8B030D-6E8A-4147-A177-3AD203B41FA5}">
                      <a16:colId xmlns:a16="http://schemas.microsoft.com/office/drawing/2014/main" val="2554104234"/>
                    </a:ext>
                  </a:extLst>
                </a:gridCol>
                <a:gridCol w="1263235">
                  <a:extLst>
                    <a:ext uri="{9D8B030D-6E8A-4147-A177-3AD203B41FA5}">
                      <a16:colId xmlns:a16="http://schemas.microsoft.com/office/drawing/2014/main" val="1715510959"/>
                    </a:ext>
                  </a:extLst>
                </a:gridCol>
                <a:gridCol w="1113944">
                  <a:extLst>
                    <a:ext uri="{9D8B030D-6E8A-4147-A177-3AD203B41FA5}">
                      <a16:colId xmlns:a16="http://schemas.microsoft.com/office/drawing/2014/main" val="3577091910"/>
                    </a:ext>
                  </a:extLst>
                </a:gridCol>
                <a:gridCol w="895749">
                  <a:extLst>
                    <a:ext uri="{9D8B030D-6E8A-4147-A177-3AD203B41FA5}">
                      <a16:colId xmlns:a16="http://schemas.microsoft.com/office/drawing/2014/main" val="3709181724"/>
                    </a:ext>
                  </a:extLst>
                </a:gridCol>
                <a:gridCol w="1162751">
                  <a:extLst>
                    <a:ext uri="{9D8B030D-6E8A-4147-A177-3AD203B41FA5}">
                      <a16:colId xmlns:a16="http://schemas.microsoft.com/office/drawing/2014/main" val="1938675773"/>
                    </a:ext>
                  </a:extLst>
                </a:gridCol>
                <a:gridCol w="611521">
                  <a:extLst>
                    <a:ext uri="{9D8B030D-6E8A-4147-A177-3AD203B41FA5}">
                      <a16:colId xmlns:a16="http://schemas.microsoft.com/office/drawing/2014/main" val="4067716841"/>
                    </a:ext>
                  </a:extLst>
                </a:gridCol>
                <a:gridCol w="987621">
                  <a:extLst>
                    <a:ext uri="{9D8B030D-6E8A-4147-A177-3AD203B41FA5}">
                      <a16:colId xmlns:a16="http://schemas.microsoft.com/office/drawing/2014/main" val="2859349072"/>
                    </a:ext>
                  </a:extLst>
                </a:gridCol>
                <a:gridCol w="677554">
                  <a:extLst>
                    <a:ext uri="{9D8B030D-6E8A-4147-A177-3AD203B41FA5}">
                      <a16:colId xmlns:a16="http://schemas.microsoft.com/office/drawing/2014/main" val="158475790"/>
                    </a:ext>
                  </a:extLst>
                </a:gridCol>
                <a:gridCol w="826845">
                  <a:extLst>
                    <a:ext uri="{9D8B030D-6E8A-4147-A177-3AD203B41FA5}">
                      <a16:colId xmlns:a16="http://schemas.microsoft.com/office/drawing/2014/main" val="690542752"/>
                    </a:ext>
                  </a:extLst>
                </a:gridCol>
              </a:tblGrid>
              <a:tr h="488247">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2116873"/>
                  </a:ext>
                </a:extLst>
              </a:tr>
              <a:tr h="162749">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8030644"/>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7953543"/>
                  </a:ext>
                </a:extLst>
              </a:tr>
              <a:tr h="162749">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63638149"/>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2898381"/>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3801099"/>
                  </a:ext>
                </a:extLst>
              </a:tr>
              <a:tr h="162749">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43555860"/>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5212963"/>
                  </a:ext>
                </a:extLst>
              </a:tr>
              <a:tr h="162749">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79736646"/>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606551"/>
                  </a:ext>
                </a:extLst>
              </a:tr>
              <a:tr h="162749">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184101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1199845"/>
                  </a:ext>
                </a:extLst>
              </a:tr>
              <a:tr h="162749">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57906157"/>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6050828"/>
                  </a:ext>
                </a:extLst>
              </a:tr>
              <a:tr h="325498">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3677616"/>
                  </a:ext>
                </a:extLst>
              </a:tr>
              <a:tr h="325498">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303900"/>
                  </a:ext>
                </a:extLst>
              </a:tr>
              <a:tr h="325498">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2907866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0168255"/>
                  </a:ext>
                </a:extLst>
              </a:tr>
              <a:tr h="162749">
                <a:tc>
                  <a:txBody>
                    <a:bodyPr/>
                    <a:lstStyle/>
                    <a:p>
                      <a:pPr algn="l" rtl="0" fontAlgn="ctr"/>
                      <a:r>
                        <a:rPr lang="es-CO" sz="1000" b="1" i="0" u="none" strike="noStrike">
                          <a:solidFill>
                            <a:srgbClr val="203764"/>
                          </a:solidFill>
                          <a:effectLst/>
                          <a:latin typeface="Calibri" panose="020F0502020204030204" pitchFamily="34" charset="0"/>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2228192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$ 2.879,93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$ 2.874,67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6124102"/>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b="1" cap="small" dirty="0">
                <a:latin typeface="Candara" panose="020E0502030303020204" pitchFamily="34" charset="0"/>
              </a:rPr>
              <a:t>Balance general </a:t>
            </a:r>
            <a:r>
              <a:rPr lang="es-CO" sz="1600" b="1" cap="small" dirty="0" err="1">
                <a:latin typeface="Candara" panose="020E0502030303020204" pitchFamily="34" charset="0"/>
              </a:rPr>
              <a:t>sac´s</a:t>
            </a:r>
            <a:endParaRPr lang="es-CO" sz="1600" b="1"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1.341</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89647" y="2023034"/>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ENERO</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1341</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701964" y="1855283"/>
          <a:ext cx="9337963"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136610" y="1311052"/>
            <a:ext cx="381368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1.341</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5C174F43-415F-E4FD-1369-3BF124CB0A14}"/>
              </a:ext>
            </a:extLst>
          </p:cNvPr>
          <p:cNvGraphicFramePr>
            <a:graphicFrameLocks/>
          </p:cNvGraphicFramePr>
          <p:nvPr/>
        </p:nvGraphicFramePr>
        <p:xfrm>
          <a:off x="674254" y="2235138"/>
          <a:ext cx="9901381" cy="40158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88</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720437" y="2073482"/>
          <a:ext cx="10408214" cy="412462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88</a:t>
            </a:r>
          </a:p>
        </p:txBody>
      </p:sp>
      <p:graphicFrame>
        <p:nvGraphicFramePr>
          <p:cNvPr id="3" name="Gráfico 2">
            <a:extLst>
              <a:ext uri="{FF2B5EF4-FFF2-40B4-BE49-F238E27FC236}">
                <a16:creationId xmlns:a16="http://schemas.microsoft.com/office/drawing/2014/main" id="{E45AF6B2-D182-60BE-43AC-BBC230DF1411}"/>
              </a:ext>
            </a:extLst>
          </p:cNvPr>
          <p:cNvGraphicFramePr>
            <a:graphicFrameLocks/>
          </p:cNvGraphicFramePr>
          <p:nvPr/>
        </p:nvGraphicFramePr>
        <p:xfrm>
          <a:off x="1025236" y="1987407"/>
          <a:ext cx="10202438"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313321" y="630239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diciembre de 2024.</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782AD32-10C1-97EB-8F50-7743963E34F5}"/>
              </a:ext>
            </a:extLst>
          </p:cNvPr>
          <p:cNvGraphicFramePr>
            <a:graphicFrameLocks noGrp="1"/>
          </p:cNvGraphicFramePr>
          <p:nvPr>
            <p:extLst>
              <p:ext uri="{D42A27DB-BD31-4B8C-83A1-F6EECF244321}">
                <p14:modId xmlns:p14="http://schemas.microsoft.com/office/powerpoint/2010/main" val="729513996"/>
              </p:ext>
            </p:extLst>
          </p:nvPr>
        </p:nvGraphicFramePr>
        <p:xfrm>
          <a:off x="313321" y="2536772"/>
          <a:ext cx="11545307" cy="3561522"/>
        </p:xfrm>
        <a:graphic>
          <a:graphicData uri="http://schemas.openxmlformats.org/drawingml/2006/table">
            <a:tbl>
              <a:tblPr/>
              <a:tblGrid>
                <a:gridCol w="803152">
                  <a:extLst>
                    <a:ext uri="{9D8B030D-6E8A-4147-A177-3AD203B41FA5}">
                      <a16:colId xmlns:a16="http://schemas.microsoft.com/office/drawing/2014/main" val="4240371366"/>
                    </a:ext>
                  </a:extLst>
                </a:gridCol>
                <a:gridCol w="937010">
                  <a:extLst>
                    <a:ext uri="{9D8B030D-6E8A-4147-A177-3AD203B41FA5}">
                      <a16:colId xmlns:a16="http://schemas.microsoft.com/office/drawing/2014/main" val="538561127"/>
                    </a:ext>
                  </a:extLst>
                </a:gridCol>
                <a:gridCol w="187402">
                  <a:extLst>
                    <a:ext uri="{9D8B030D-6E8A-4147-A177-3AD203B41FA5}">
                      <a16:colId xmlns:a16="http://schemas.microsoft.com/office/drawing/2014/main" val="19249222"/>
                    </a:ext>
                  </a:extLst>
                </a:gridCol>
                <a:gridCol w="803152">
                  <a:extLst>
                    <a:ext uri="{9D8B030D-6E8A-4147-A177-3AD203B41FA5}">
                      <a16:colId xmlns:a16="http://schemas.microsoft.com/office/drawing/2014/main" val="2624892626"/>
                    </a:ext>
                  </a:extLst>
                </a:gridCol>
                <a:gridCol w="1057483">
                  <a:extLst>
                    <a:ext uri="{9D8B030D-6E8A-4147-A177-3AD203B41FA5}">
                      <a16:colId xmlns:a16="http://schemas.microsoft.com/office/drawing/2014/main" val="1852448557"/>
                    </a:ext>
                  </a:extLst>
                </a:gridCol>
                <a:gridCol w="187402">
                  <a:extLst>
                    <a:ext uri="{9D8B030D-6E8A-4147-A177-3AD203B41FA5}">
                      <a16:colId xmlns:a16="http://schemas.microsoft.com/office/drawing/2014/main" val="19861639"/>
                    </a:ext>
                  </a:extLst>
                </a:gridCol>
                <a:gridCol w="803152">
                  <a:extLst>
                    <a:ext uri="{9D8B030D-6E8A-4147-A177-3AD203B41FA5}">
                      <a16:colId xmlns:a16="http://schemas.microsoft.com/office/drawing/2014/main" val="1022258436"/>
                    </a:ext>
                  </a:extLst>
                </a:gridCol>
                <a:gridCol w="937010">
                  <a:extLst>
                    <a:ext uri="{9D8B030D-6E8A-4147-A177-3AD203B41FA5}">
                      <a16:colId xmlns:a16="http://schemas.microsoft.com/office/drawing/2014/main" val="229500486"/>
                    </a:ext>
                  </a:extLst>
                </a:gridCol>
                <a:gridCol w="187402">
                  <a:extLst>
                    <a:ext uri="{9D8B030D-6E8A-4147-A177-3AD203B41FA5}">
                      <a16:colId xmlns:a16="http://schemas.microsoft.com/office/drawing/2014/main" val="2237666"/>
                    </a:ext>
                  </a:extLst>
                </a:gridCol>
                <a:gridCol w="803152">
                  <a:extLst>
                    <a:ext uri="{9D8B030D-6E8A-4147-A177-3AD203B41FA5}">
                      <a16:colId xmlns:a16="http://schemas.microsoft.com/office/drawing/2014/main" val="1056590017"/>
                    </a:ext>
                  </a:extLst>
                </a:gridCol>
                <a:gridCol w="913586">
                  <a:extLst>
                    <a:ext uri="{9D8B030D-6E8A-4147-A177-3AD203B41FA5}">
                      <a16:colId xmlns:a16="http://schemas.microsoft.com/office/drawing/2014/main" val="191249752"/>
                    </a:ext>
                  </a:extLst>
                </a:gridCol>
                <a:gridCol w="187402">
                  <a:extLst>
                    <a:ext uri="{9D8B030D-6E8A-4147-A177-3AD203B41FA5}">
                      <a16:colId xmlns:a16="http://schemas.microsoft.com/office/drawing/2014/main" val="2659707418"/>
                    </a:ext>
                  </a:extLst>
                </a:gridCol>
                <a:gridCol w="803152">
                  <a:extLst>
                    <a:ext uri="{9D8B030D-6E8A-4147-A177-3AD203B41FA5}">
                      <a16:colId xmlns:a16="http://schemas.microsoft.com/office/drawing/2014/main" val="1639522205"/>
                    </a:ext>
                  </a:extLst>
                </a:gridCol>
                <a:gridCol w="950396">
                  <a:extLst>
                    <a:ext uri="{9D8B030D-6E8A-4147-A177-3AD203B41FA5}">
                      <a16:colId xmlns:a16="http://schemas.microsoft.com/office/drawing/2014/main" val="2049138096"/>
                    </a:ext>
                  </a:extLst>
                </a:gridCol>
                <a:gridCol w="187402">
                  <a:extLst>
                    <a:ext uri="{9D8B030D-6E8A-4147-A177-3AD203B41FA5}">
                      <a16:colId xmlns:a16="http://schemas.microsoft.com/office/drawing/2014/main" val="120878607"/>
                    </a:ext>
                  </a:extLst>
                </a:gridCol>
                <a:gridCol w="803152">
                  <a:extLst>
                    <a:ext uri="{9D8B030D-6E8A-4147-A177-3AD203B41FA5}">
                      <a16:colId xmlns:a16="http://schemas.microsoft.com/office/drawing/2014/main" val="2111593249"/>
                    </a:ext>
                  </a:extLst>
                </a:gridCol>
                <a:gridCol w="993900">
                  <a:extLst>
                    <a:ext uri="{9D8B030D-6E8A-4147-A177-3AD203B41FA5}">
                      <a16:colId xmlns:a16="http://schemas.microsoft.com/office/drawing/2014/main" val="3627701084"/>
                    </a:ext>
                  </a:extLst>
                </a:gridCol>
              </a:tblGrid>
              <a:tr h="48192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51872398"/>
                  </a:ext>
                </a:extLst>
              </a:tr>
              <a:tr h="235084">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71508260"/>
                  </a:ext>
                </a:extLst>
              </a:tr>
              <a:tr h="235084">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389776035"/>
                  </a:ext>
                </a:extLst>
              </a:tr>
              <a:tr h="235084">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6316939"/>
                  </a:ext>
                </a:extLst>
              </a:tr>
              <a:tr h="235084">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1905297307"/>
                  </a:ext>
                </a:extLst>
              </a:tr>
              <a:tr h="246838">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03428912"/>
                  </a:ext>
                </a:extLst>
              </a:tr>
              <a:tr h="235084">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3014816132"/>
                  </a:ext>
                </a:extLst>
              </a:tr>
              <a:tr h="235084">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42194297"/>
                  </a:ext>
                </a:extLst>
              </a:tr>
              <a:tr h="235084">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15.043</a:t>
                      </a:r>
                    </a:p>
                  </a:txBody>
                  <a:tcPr marL="0" marR="0" marT="0" marB="0" anchor="ctr">
                    <a:lnL>
                      <a:noFill/>
                    </a:lnL>
                    <a:lnR>
                      <a:noFill/>
                    </a:lnR>
                    <a:lnT>
                      <a:noFill/>
                    </a:lnT>
                    <a:lnB>
                      <a:noFill/>
                    </a:lnB>
                    <a:noFill/>
                  </a:tcPr>
                </a:tc>
                <a:extLst>
                  <a:ext uri="{0D108BD9-81ED-4DB2-BD59-A6C34878D82A}">
                    <a16:rowId xmlns:a16="http://schemas.microsoft.com/office/drawing/2014/main" val="3041843927"/>
                  </a:ext>
                </a:extLst>
              </a:tr>
              <a:tr h="235084">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8908059"/>
                  </a:ext>
                </a:extLst>
              </a:tr>
              <a:tr h="235084">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16.579</a:t>
                      </a:r>
                    </a:p>
                  </a:txBody>
                  <a:tcPr marL="0" marR="0" marT="0" marB="0" anchor="ctr">
                    <a:lnL>
                      <a:noFill/>
                    </a:lnL>
                    <a:lnR>
                      <a:noFill/>
                    </a:lnR>
                    <a:lnT>
                      <a:noFill/>
                    </a:lnT>
                    <a:lnB>
                      <a:noFill/>
                    </a:lnB>
                    <a:noFill/>
                  </a:tcPr>
                </a:tc>
                <a:extLst>
                  <a:ext uri="{0D108BD9-81ED-4DB2-BD59-A6C34878D82A}">
                    <a16:rowId xmlns:a16="http://schemas.microsoft.com/office/drawing/2014/main" val="1323058320"/>
                  </a:ext>
                </a:extLst>
              </a:tr>
              <a:tr h="235084">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6.044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16.172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0540811"/>
                  </a:ext>
                </a:extLst>
              </a:tr>
              <a:tr h="235084">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4.985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15.746</a:t>
                      </a:r>
                    </a:p>
                  </a:txBody>
                  <a:tcPr marL="0" marR="0" marT="0" marB="0" anchor="ctr">
                    <a:lnL>
                      <a:noFill/>
                    </a:lnL>
                    <a:lnR>
                      <a:noFill/>
                    </a:lnR>
                    <a:lnT>
                      <a:noFill/>
                    </a:lnT>
                    <a:lnB>
                      <a:noFill/>
                    </a:lnB>
                    <a:noFill/>
                  </a:tcPr>
                </a:tc>
                <a:extLst>
                  <a:ext uri="{0D108BD9-81ED-4DB2-BD59-A6C34878D82A}">
                    <a16:rowId xmlns:a16="http://schemas.microsoft.com/office/drawing/2014/main" val="1645093511"/>
                  </a:ext>
                </a:extLst>
              </a:tr>
              <a:tr h="246838">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58.636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64.169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22.275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20.548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21.958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187.586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86667466"/>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212942" y="98203"/>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67774"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00047" y="-316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17983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E0B90F-1A0C-7F58-1CB1-1674A5D6059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67CEAD1-86BE-4713-3228-71405C5A1F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CB005E0-53BD-C2E1-04B4-87B84A841B76}"/>
              </a:ext>
            </a:extLst>
          </p:cNvPr>
          <p:cNvGraphicFramePr>
            <a:graphicFrameLocks noGrp="1"/>
          </p:cNvGraphicFramePr>
          <p:nvPr/>
        </p:nvGraphicFramePr>
        <p:xfrm>
          <a:off x="388730" y="1552043"/>
          <a:ext cx="11414540" cy="15544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211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Soporte Profesional Especializado en Calidad de Datos</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Presunto Incumplimiento de acuerdo con lo establecido en la obligación AT1-17 del Anexo 6.1 Requerimientos Técnicos del Contrato de Concesión No. 284 del 2018</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N°20257000034722 del 20/01/2025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EAFC9DD6-FD87-0B1A-07E5-F85F956CD2A3}"/>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51EBBDE-CEEB-235B-EFD3-4276880E403A}"/>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3" name="Imagen 2">
            <a:extLst>
              <a:ext uri="{FF2B5EF4-FFF2-40B4-BE49-F238E27FC236}">
                <a16:creationId xmlns:a16="http://schemas.microsoft.com/office/drawing/2014/main" id="{CE8FBD51-A4FF-7394-06EB-7F4F6551A9D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298545" y="113978"/>
            <a:ext cx="1662546" cy="957440"/>
          </a:xfrm>
          <a:prstGeom prst="rect">
            <a:avLst/>
          </a:prstGeom>
        </p:spPr>
      </p:pic>
    </p:spTree>
    <p:extLst>
      <p:ext uri="{BB962C8B-B14F-4D97-AF65-F5344CB8AC3E}">
        <p14:creationId xmlns:p14="http://schemas.microsoft.com/office/powerpoint/2010/main" val="17963819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04725" y="6263487"/>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EF5370D-40B1-B119-1275-48E3DF0B6CAB}"/>
              </a:ext>
            </a:extLst>
          </p:cNvPr>
          <p:cNvGraphicFramePr>
            <a:graphicFrameLocks noGrp="1"/>
          </p:cNvGraphicFramePr>
          <p:nvPr>
            <p:extLst>
              <p:ext uri="{D42A27DB-BD31-4B8C-83A1-F6EECF244321}">
                <p14:modId xmlns:p14="http://schemas.microsoft.com/office/powerpoint/2010/main" val="1799700331"/>
              </p:ext>
            </p:extLst>
          </p:nvPr>
        </p:nvGraphicFramePr>
        <p:xfrm>
          <a:off x="215503" y="2547679"/>
          <a:ext cx="11703751" cy="3429809"/>
        </p:xfrm>
        <a:graphic>
          <a:graphicData uri="http://schemas.openxmlformats.org/drawingml/2006/table">
            <a:tbl>
              <a:tblPr/>
              <a:tblGrid>
                <a:gridCol w="615312">
                  <a:extLst>
                    <a:ext uri="{9D8B030D-6E8A-4147-A177-3AD203B41FA5}">
                      <a16:colId xmlns:a16="http://schemas.microsoft.com/office/drawing/2014/main" val="473873156"/>
                    </a:ext>
                  </a:extLst>
                </a:gridCol>
                <a:gridCol w="687098">
                  <a:extLst>
                    <a:ext uri="{9D8B030D-6E8A-4147-A177-3AD203B41FA5}">
                      <a16:colId xmlns:a16="http://schemas.microsoft.com/office/drawing/2014/main" val="2518158825"/>
                    </a:ext>
                  </a:extLst>
                </a:gridCol>
                <a:gridCol w="453793">
                  <a:extLst>
                    <a:ext uri="{9D8B030D-6E8A-4147-A177-3AD203B41FA5}">
                      <a16:colId xmlns:a16="http://schemas.microsoft.com/office/drawing/2014/main" val="1378774180"/>
                    </a:ext>
                  </a:extLst>
                </a:gridCol>
                <a:gridCol w="123063">
                  <a:extLst>
                    <a:ext uri="{9D8B030D-6E8A-4147-A177-3AD203B41FA5}">
                      <a16:colId xmlns:a16="http://schemas.microsoft.com/office/drawing/2014/main" val="4022832929"/>
                    </a:ext>
                  </a:extLst>
                </a:gridCol>
                <a:gridCol w="615312">
                  <a:extLst>
                    <a:ext uri="{9D8B030D-6E8A-4147-A177-3AD203B41FA5}">
                      <a16:colId xmlns:a16="http://schemas.microsoft.com/office/drawing/2014/main" val="12249095"/>
                    </a:ext>
                  </a:extLst>
                </a:gridCol>
                <a:gridCol w="615312">
                  <a:extLst>
                    <a:ext uri="{9D8B030D-6E8A-4147-A177-3AD203B41FA5}">
                      <a16:colId xmlns:a16="http://schemas.microsoft.com/office/drawing/2014/main" val="3478945774"/>
                    </a:ext>
                  </a:extLst>
                </a:gridCol>
                <a:gridCol w="461485">
                  <a:extLst>
                    <a:ext uri="{9D8B030D-6E8A-4147-A177-3AD203B41FA5}">
                      <a16:colId xmlns:a16="http://schemas.microsoft.com/office/drawing/2014/main" val="957583532"/>
                    </a:ext>
                  </a:extLst>
                </a:gridCol>
                <a:gridCol w="123063">
                  <a:extLst>
                    <a:ext uri="{9D8B030D-6E8A-4147-A177-3AD203B41FA5}">
                      <a16:colId xmlns:a16="http://schemas.microsoft.com/office/drawing/2014/main" val="3458097248"/>
                    </a:ext>
                  </a:extLst>
                </a:gridCol>
                <a:gridCol w="615312">
                  <a:extLst>
                    <a:ext uri="{9D8B030D-6E8A-4147-A177-3AD203B41FA5}">
                      <a16:colId xmlns:a16="http://schemas.microsoft.com/office/drawing/2014/main" val="1013374330"/>
                    </a:ext>
                  </a:extLst>
                </a:gridCol>
                <a:gridCol w="615312">
                  <a:extLst>
                    <a:ext uri="{9D8B030D-6E8A-4147-A177-3AD203B41FA5}">
                      <a16:colId xmlns:a16="http://schemas.microsoft.com/office/drawing/2014/main" val="3054448597"/>
                    </a:ext>
                  </a:extLst>
                </a:gridCol>
                <a:gridCol w="615312">
                  <a:extLst>
                    <a:ext uri="{9D8B030D-6E8A-4147-A177-3AD203B41FA5}">
                      <a16:colId xmlns:a16="http://schemas.microsoft.com/office/drawing/2014/main" val="1835423345"/>
                    </a:ext>
                  </a:extLst>
                </a:gridCol>
                <a:gridCol w="123063">
                  <a:extLst>
                    <a:ext uri="{9D8B030D-6E8A-4147-A177-3AD203B41FA5}">
                      <a16:colId xmlns:a16="http://schemas.microsoft.com/office/drawing/2014/main" val="3983973473"/>
                    </a:ext>
                  </a:extLst>
                </a:gridCol>
                <a:gridCol w="615312">
                  <a:extLst>
                    <a:ext uri="{9D8B030D-6E8A-4147-A177-3AD203B41FA5}">
                      <a16:colId xmlns:a16="http://schemas.microsoft.com/office/drawing/2014/main" val="4237274932"/>
                    </a:ext>
                  </a:extLst>
                </a:gridCol>
                <a:gridCol w="830672">
                  <a:extLst>
                    <a:ext uri="{9D8B030D-6E8A-4147-A177-3AD203B41FA5}">
                      <a16:colId xmlns:a16="http://schemas.microsoft.com/office/drawing/2014/main" val="182201912"/>
                    </a:ext>
                  </a:extLst>
                </a:gridCol>
                <a:gridCol w="481995">
                  <a:extLst>
                    <a:ext uri="{9D8B030D-6E8A-4147-A177-3AD203B41FA5}">
                      <a16:colId xmlns:a16="http://schemas.microsoft.com/office/drawing/2014/main" val="3256060332"/>
                    </a:ext>
                  </a:extLst>
                </a:gridCol>
                <a:gridCol w="123063">
                  <a:extLst>
                    <a:ext uri="{9D8B030D-6E8A-4147-A177-3AD203B41FA5}">
                      <a16:colId xmlns:a16="http://schemas.microsoft.com/office/drawing/2014/main" val="2491135185"/>
                    </a:ext>
                  </a:extLst>
                </a:gridCol>
                <a:gridCol w="615312">
                  <a:extLst>
                    <a:ext uri="{9D8B030D-6E8A-4147-A177-3AD203B41FA5}">
                      <a16:colId xmlns:a16="http://schemas.microsoft.com/office/drawing/2014/main" val="139952373"/>
                    </a:ext>
                  </a:extLst>
                </a:gridCol>
                <a:gridCol w="717863">
                  <a:extLst>
                    <a:ext uri="{9D8B030D-6E8A-4147-A177-3AD203B41FA5}">
                      <a16:colId xmlns:a16="http://schemas.microsoft.com/office/drawing/2014/main" val="4219708093"/>
                    </a:ext>
                  </a:extLst>
                </a:gridCol>
                <a:gridCol w="564036">
                  <a:extLst>
                    <a:ext uri="{9D8B030D-6E8A-4147-A177-3AD203B41FA5}">
                      <a16:colId xmlns:a16="http://schemas.microsoft.com/office/drawing/2014/main" val="723832462"/>
                    </a:ext>
                  </a:extLst>
                </a:gridCol>
                <a:gridCol w="123063">
                  <a:extLst>
                    <a:ext uri="{9D8B030D-6E8A-4147-A177-3AD203B41FA5}">
                      <a16:colId xmlns:a16="http://schemas.microsoft.com/office/drawing/2014/main" val="773760918"/>
                    </a:ext>
                  </a:extLst>
                </a:gridCol>
                <a:gridCol w="615312">
                  <a:extLst>
                    <a:ext uri="{9D8B030D-6E8A-4147-A177-3AD203B41FA5}">
                      <a16:colId xmlns:a16="http://schemas.microsoft.com/office/drawing/2014/main" val="2639126294"/>
                    </a:ext>
                  </a:extLst>
                </a:gridCol>
                <a:gridCol w="779395">
                  <a:extLst>
                    <a:ext uri="{9D8B030D-6E8A-4147-A177-3AD203B41FA5}">
                      <a16:colId xmlns:a16="http://schemas.microsoft.com/office/drawing/2014/main" val="3085015725"/>
                    </a:ext>
                  </a:extLst>
                </a:gridCol>
                <a:gridCol w="574291">
                  <a:extLst>
                    <a:ext uri="{9D8B030D-6E8A-4147-A177-3AD203B41FA5}">
                      <a16:colId xmlns:a16="http://schemas.microsoft.com/office/drawing/2014/main" val="3881645929"/>
                    </a:ext>
                  </a:extLst>
                </a:gridCol>
              </a:tblGrid>
              <a:tr h="225074">
                <a:tc>
                  <a:txBody>
                    <a:bodyPr/>
                    <a:lstStyle/>
                    <a:p>
                      <a:pPr algn="ctr" rtl="0" fontAlgn="ctr"/>
                      <a:r>
                        <a:rPr lang="es-CO" sz="1000" b="1" i="0" u="none" strike="noStrike" dirty="0">
                          <a:solidFill>
                            <a:srgbClr val="002060"/>
                          </a:solidFill>
                          <a:effectLst/>
                          <a:latin typeface="Calibri"/>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7093113"/>
                  </a:ext>
                </a:extLst>
              </a:tr>
              <a:tr h="2250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latin typeface="Calibri"/>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dirty="0">
                          <a:solidFill>
                            <a:srgbClr val="203864"/>
                          </a:solidFill>
                          <a:effectLst/>
                          <a:latin typeface="Calibri"/>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dirty="0">
                          <a:solidFill>
                            <a:srgbClr val="203864"/>
                          </a:solidFill>
                          <a:effectLst/>
                          <a:latin typeface="Calibri"/>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7768914"/>
                  </a:ext>
                </a:extLst>
              </a:tr>
              <a:tr h="278773">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1.210.636,22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47.188,14</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59.210,77</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247.626,58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75.434,47</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1.640.096,18</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1.154</a:t>
                      </a:r>
                    </a:p>
                  </a:txBody>
                  <a:tcPr marL="0" marR="0" marT="0" marB="0" anchor="ctr">
                    <a:lnL>
                      <a:noFill/>
                    </a:lnL>
                    <a:lnR>
                      <a:noFill/>
                    </a:lnR>
                    <a:lnT>
                      <a:noFill/>
                    </a:lnT>
                    <a:lnB>
                      <a:noFill/>
                    </a:lnB>
                    <a:noFill/>
                  </a:tcPr>
                </a:tc>
                <a:extLst>
                  <a:ext uri="{0D108BD9-81ED-4DB2-BD59-A6C34878D82A}">
                    <a16:rowId xmlns:a16="http://schemas.microsoft.com/office/drawing/2014/main" val="399767183"/>
                  </a:ext>
                </a:extLst>
              </a:tr>
              <a:tr h="2250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5479604"/>
                  </a:ext>
                </a:extLst>
              </a:tr>
              <a:tr h="2250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268.403,83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56.466,24</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84.949,79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130.889,91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129.024,14</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669.733,91</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775</a:t>
                      </a:r>
                    </a:p>
                  </a:txBody>
                  <a:tcPr marL="0" marR="0" marT="0" marB="0" anchor="ctr">
                    <a:lnL>
                      <a:noFill/>
                    </a:lnL>
                    <a:lnR>
                      <a:noFill/>
                    </a:lnR>
                    <a:lnT>
                      <a:noFill/>
                    </a:lnT>
                    <a:lnB>
                      <a:noFill/>
                    </a:lnB>
                    <a:noFill/>
                  </a:tcPr>
                </a:tc>
                <a:extLst>
                  <a:ext uri="{0D108BD9-81ED-4DB2-BD59-A6C34878D82A}">
                    <a16:rowId xmlns:a16="http://schemas.microsoft.com/office/drawing/2014/main" val="1569931822"/>
                  </a:ext>
                </a:extLst>
              </a:tr>
              <a:tr h="2250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6418542"/>
                  </a:ext>
                </a:extLst>
              </a:tr>
              <a:tr h="2250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269.580,26</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55.199,70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63.379,22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37.274,85</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104.137,71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529.571,74</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709</a:t>
                      </a:r>
                    </a:p>
                  </a:txBody>
                  <a:tcPr marL="0" marR="0" marT="0" marB="0" anchor="ctr">
                    <a:lnL>
                      <a:noFill/>
                    </a:lnL>
                    <a:lnR>
                      <a:noFill/>
                    </a:lnR>
                    <a:lnT>
                      <a:noFill/>
                    </a:lnT>
                    <a:lnB>
                      <a:noFill/>
                    </a:lnB>
                    <a:noFill/>
                  </a:tcPr>
                </a:tc>
                <a:extLst>
                  <a:ext uri="{0D108BD9-81ED-4DB2-BD59-A6C34878D82A}">
                    <a16:rowId xmlns:a16="http://schemas.microsoft.com/office/drawing/2014/main" val="833510240"/>
                  </a:ext>
                </a:extLst>
              </a:tr>
              <a:tr h="2250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3948704"/>
                  </a:ext>
                </a:extLst>
              </a:tr>
              <a:tr h="2250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39.105,76</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58.343,61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49.519,26</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41.366,00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23.261,49</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211.596,12</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472</a:t>
                      </a:r>
                    </a:p>
                  </a:txBody>
                  <a:tcPr marL="0" marR="0" marT="0" marB="0" anchor="ctr">
                    <a:lnL>
                      <a:noFill/>
                    </a:lnL>
                    <a:lnR>
                      <a:noFill/>
                    </a:lnR>
                    <a:lnT>
                      <a:noFill/>
                    </a:lnT>
                    <a:lnB>
                      <a:noFill/>
                    </a:lnB>
                    <a:noFill/>
                  </a:tcPr>
                </a:tc>
                <a:extLst>
                  <a:ext uri="{0D108BD9-81ED-4DB2-BD59-A6C34878D82A}">
                    <a16:rowId xmlns:a16="http://schemas.microsoft.com/office/drawing/2014/main" val="3225960172"/>
                  </a:ext>
                </a:extLst>
              </a:tr>
              <a:tr h="2250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12807518"/>
                  </a:ext>
                </a:extLst>
              </a:tr>
              <a:tr h="2250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40.700,17</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58.303,61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47.138,82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41.030,00</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23.023,23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210.195,83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466</a:t>
                      </a:r>
                    </a:p>
                  </a:txBody>
                  <a:tcPr marL="0" marR="0" marT="0" marB="0" anchor="ctr">
                    <a:lnL>
                      <a:noFill/>
                    </a:lnL>
                    <a:lnR>
                      <a:noFill/>
                    </a:lnR>
                    <a:lnT>
                      <a:noFill/>
                    </a:lnT>
                    <a:lnB>
                      <a:noFill/>
                    </a:lnB>
                    <a:noFill/>
                  </a:tcPr>
                </a:tc>
                <a:extLst>
                  <a:ext uri="{0D108BD9-81ED-4DB2-BD59-A6C34878D82A}">
                    <a16:rowId xmlns:a16="http://schemas.microsoft.com/office/drawing/2014/main" val="1393286265"/>
                  </a:ext>
                </a:extLst>
              </a:tr>
              <a:tr h="2250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latin typeface="Calibri"/>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8543509"/>
                  </a:ext>
                </a:extLst>
              </a:tr>
              <a:tr h="2250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50.763,91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58.893,45</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45.757,51</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42.727,32</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24.944,74</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203864"/>
                          </a:solidFill>
                          <a:effectLst/>
                          <a:latin typeface="Calibri"/>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223.086,93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a:rPr>
                        <a:t>491</a:t>
                      </a:r>
                    </a:p>
                  </a:txBody>
                  <a:tcPr marL="0" marR="0" marT="0" marB="0" anchor="ctr">
                    <a:lnL>
                      <a:noFill/>
                    </a:lnL>
                    <a:lnR>
                      <a:noFill/>
                    </a:lnR>
                    <a:lnT>
                      <a:noFill/>
                    </a:lnT>
                    <a:lnB>
                      <a:noFill/>
                    </a:lnB>
                    <a:noFill/>
                  </a:tcPr>
                </a:tc>
                <a:extLst>
                  <a:ext uri="{0D108BD9-81ED-4DB2-BD59-A6C34878D82A}">
                    <a16:rowId xmlns:a16="http://schemas.microsoft.com/office/drawing/2014/main" val="2069234862"/>
                  </a:ext>
                </a:extLst>
              </a:tr>
              <a:tr h="45014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96349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6A61DF-8AE0-C25A-E96A-36C25A9D42F5}"/>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2642653-4109-B447-B988-70EB7B067ED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3DAA78F-1BD3-0942-DB7A-95D4B7671066}"/>
              </a:ext>
            </a:extLst>
          </p:cNvPr>
          <p:cNvGraphicFramePr>
            <a:graphicFrameLocks noGrp="1"/>
          </p:cNvGraphicFramePr>
          <p:nvPr/>
        </p:nvGraphicFramePr>
        <p:xfrm>
          <a:off x="452582" y="1784489"/>
          <a:ext cx="11139054" cy="3045181"/>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ctr" fontAlgn="ctr"/>
                      <a:r>
                        <a:rPr lang="es-CO" sz="1600" b="0" i="0" u="none" strike="noStrike" dirty="0">
                          <a:solidFill>
                            <a:srgbClr val="002060"/>
                          </a:solidFill>
                          <a:effectLst/>
                          <a:latin typeface="+mn-lt"/>
                        </a:rPr>
                        <a:t>SAC 163</a:t>
                      </a:r>
                    </a:p>
                  </a:txBody>
                  <a:tcPr marL="9525" marR="9525" marT="9525" marB="0" anchor="ctr"/>
                </a:tc>
                <a:tc>
                  <a:txBody>
                    <a:bodyPr/>
                    <a:lstStyle/>
                    <a:p>
                      <a:pPr algn="l" fontAlgn="ctr"/>
                      <a:r>
                        <a:rPr lang="es-CO" sz="1600" b="0" i="0" u="none" strike="noStrike" dirty="0">
                          <a:solidFill>
                            <a:srgbClr val="002060"/>
                          </a:solidFill>
                          <a:effectLst/>
                          <a:latin typeface="+mn-lt"/>
                        </a:rPr>
                        <a:t>Ubicación de Contenedores</a:t>
                      </a:r>
                    </a:p>
                  </a:txBody>
                  <a:tcPr marL="9525" marR="9525" marT="9525" marB="0" anchor="ctr"/>
                </a:tc>
                <a:tc>
                  <a:txBody>
                    <a:bodyPr/>
                    <a:lstStyle/>
                    <a:p>
                      <a:pPr algn="l" fontAlgn="ctr"/>
                      <a:r>
                        <a:rPr lang="es-CO" sz="1600" b="0" i="0" u="none" strike="noStrike" dirty="0">
                          <a:solidFill>
                            <a:srgbClr val="002060"/>
                          </a:solidFill>
                          <a:effectLst/>
                          <a:latin typeface="+mn-lt"/>
                        </a:rPr>
                        <a:t>Presunto incumplimiento en lo determinado </a:t>
                      </a:r>
                      <a:r>
                        <a:rPr lang="es-CO" sz="1600" b="0" i="0" u="none" strike="noStrike" kern="1200" dirty="0">
                          <a:solidFill>
                            <a:srgbClr val="002060"/>
                          </a:solidFill>
                          <a:effectLst/>
                          <a:latin typeface="+mn-lt"/>
                          <a:ea typeface="+mn-ea"/>
                          <a:cs typeface="+mn-cs"/>
                        </a:rPr>
                        <a:t>en el subnumeral 2.2. Generalidades técnicas de los contenedores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20247000684832 del 18/12/2024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740440">
                <a:tc>
                  <a:txBody>
                    <a:bodyPr/>
                    <a:lstStyle/>
                    <a:p>
                      <a:pPr algn="ctr" fontAlgn="ctr"/>
                      <a:r>
                        <a:rPr lang="es-CO" sz="1600" b="0" i="0" u="none" strike="noStrike" dirty="0">
                          <a:solidFill>
                            <a:srgbClr val="002060"/>
                          </a:solidFill>
                          <a:effectLst/>
                          <a:latin typeface="+mn-lt"/>
                        </a:rPr>
                        <a:t>SAC 172</a:t>
                      </a:r>
                    </a:p>
                  </a:txBody>
                  <a:tcPr marL="9525" marR="9525" marT="9525" marB="0" anchor="ctr"/>
                </a:tc>
                <a:tc>
                  <a:txBody>
                    <a:bodyPr/>
                    <a:lstStyle/>
                    <a:p>
                      <a:pPr algn="ctr" fontAlgn="ctr"/>
                      <a:r>
                        <a:rPr lang="es-MX" sz="1600" b="0" i="0" u="none" strike="noStrike" dirty="0">
                          <a:solidFill>
                            <a:srgbClr val="002060"/>
                          </a:solidFill>
                          <a:effectLst/>
                          <a:latin typeface="+mn-lt"/>
                        </a:rPr>
                        <a:t>Cumplimiento a los lineamientos ubicación de Contenedores</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Presunto Incumplimiento en lo definido en los literales a y d del numeral 3 descrito en el radicado SDM-DSVCT-213115-18 de la Secretaría Distrital de Movilidad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N°20257000058442 del 30/01/2025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7946983"/>
                  </a:ext>
                </a:extLst>
              </a:tr>
            </a:tbl>
          </a:graphicData>
        </a:graphic>
      </p:graphicFrame>
      <p:sp>
        <p:nvSpPr>
          <p:cNvPr id="5" name="CuadroTexto 4">
            <a:extLst>
              <a:ext uri="{FF2B5EF4-FFF2-40B4-BE49-F238E27FC236}">
                <a16:creationId xmlns:a16="http://schemas.microsoft.com/office/drawing/2014/main" id="{43817A06-7B17-7CA0-0BBA-D579E8A016EE}"/>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3EBF1A9E-8F3B-BEA2-C291-40DA7B2ADFDD}"/>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4252D655-154C-1E3B-9643-986B1121757A}"/>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E0B228D4-F5C1-3250-859C-D3CCB2BA500F}"/>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10F4A42-1535-ABB3-2A6E-FA4A9DBCB90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60341800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12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062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Presunto incumplimiento conforme a lo </a:t>
                      </a:r>
                      <a:r>
                        <a:rPr lang="es-CO" sz="1600" b="0" i="0" u="none" strike="noStrike" kern="1200" dirty="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F8DD97-ED2F-5E22-E483-2B3BC745456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43F60AC-912D-7915-1FB8-E10894A31D3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5FC711C-8729-C00A-444E-C98BE29B0397}"/>
              </a:ext>
            </a:extLst>
          </p:cNvPr>
          <p:cNvGraphicFramePr>
            <a:graphicFrameLocks noGrp="1"/>
          </p:cNvGraphicFramePr>
          <p:nvPr/>
        </p:nvGraphicFramePr>
        <p:xfrm>
          <a:off x="338934" y="1314138"/>
          <a:ext cx="11252703" cy="197777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65993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20247000699462 del 26/12/2024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7C5AF0E5-B37B-8C13-E0B0-EA95A252808F}"/>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C4D68D0A-FE04-A79F-CDB3-A83EFCEEBE4A}"/>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B76D8F39-2B49-C337-5FFE-7C0C966DA7A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09504552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258971" y="6238948"/>
            <a:ext cx="11786140"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 de enero y el 31 de diciembre de 2024.</a:t>
            </a:r>
            <a:endParaRPr lang="es-CO" sz="90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D2308F3-E815-CDDC-BA6E-8AA2D6F0BE69}"/>
              </a:ext>
            </a:extLst>
          </p:cNvPr>
          <p:cNvGraphicFramePr>
            <a:graphicFrameLocks noGrp="1"/>
          </p:cNvGraphicFramePr>
          <p:nvPr>
            <p:extLst>
              <p:ext uri="{D42A27DB-BD31-4B8C-83A1-F6EECF244321}">
                <p14:modId xmlns:p14="http://schemas.microsoft.com/office/powerpoint/2010/main" val="1388509129"/>
              </p:ext>
            </p:extLst>
          </p:nvPr>
        </p:nvGraphicFramePr>
        <p:xfrm>
          <a:off x="258971" y="2723143"/>
          <a:ext cx="11786140" cy="3238806"/>
        </p:xfrm>
        <a:graphic>
          <a:graphicData uri="http://schemas.openxmlformats.org/drawingml/2006/table">
            <a:tbl>
              <a:tblPr/>
              <a:tblGrid>
                <a:gridCol w="619643">
                  <a:extLst>
                    <a:ext uri="{9D8B030D-6E8A-4147-A177-3AD203B41FA5}">
                      <a16:colId xmlns:a16="http://schemas.microsoft.com/office/drawing/2014/main" val="3430772973"/>
                    </a:ext>
                  </a:extLst>
                </a:gridCol>
                <a:gridCol w="691935">
                  <a:extLst>
                    <a:ext uri="{9D8B030D-6E8A-4147-A177-3AD203B41FA5}">
                      <a16:colId xmlns:a16="http://schemas.microsoft.com/office/drawing/2014/main" val="2402189040"/>
                    </a:ext>
                  </a:extLst>
                </a:gridCol>
                <a:gridCol w="456988">
                  <a:extLst>
                    <a:ext uri="{9D8B030D-6E8A-4147-A177-3AD203B41FA5}">
                      <a16:colId xmlns:a16="http://schemas.microsoft.com/office/drawing/2014/main" val="3526762882"/>
                    </a:ext>
                  </a:extLst>
                </a:gridCol>
                <a:gridCol w="123930">
                  <a:extLst>
                    <a:ext uri="{9D8B030D-6E8A-4147-A177-3AD203B41FA5}">
                      <a16:colId xmlns:a16="http://schemas.microsoft.com/office/drawing/2014/main" val="568457955"/>
                    </a:ext>
                  </a:extLst>
                </a:gridCol>
                <a:gridCol w="619643">
                  <a:extLst>
                    <a:ext uri="{9D8B030D-6E8A-4147-A177-3AD203B41FA5}">
                      <a16:colId xmlns:a16="http://schemas.microsoft.com/office/drawing/2014/main" val="742996287"/>
                    </a:ext>
                  </a:extLst>
                </a:gridCol>
                <a:gridCol w="619643">
                  <a:extLst>
                    <a:ext uri="{9D8B030D-6E8A-4147-A177-3AD203B41FA5}">
                      <a16:colId xmlns:a16="http://schemas.microsoft.com/office/drawing/2014/main" val="998676477"/>
                    </a:ext>
                  </a:extLst>
                </a:gridCol>
                <a:gridCol w="464733">
                  <a:extLst>
                    <a:ext uri="{9D8B030D-6E8A-4147-A177-3AD203B41FA5}">
                      <a16:colId xmlns:a16="http://schemas.microsoft.com/office/drawing/2014/main" val="1067105831"/>
                    </a:ext>
                  </a:extLst>
                </a:gridCol>
                <a:gridCol w="123930">
                  <a:extLst>
                    <a:ext uri="{9D8B030D-6E8A-4147-A177-3AD203B41FA5}">
                      <a16:colId xmlns:a16="http://schemas.microsoft.com/office/drawing/2014/main" val="2475652258"/>
                    </a:ext>
                  </a:extLst>
                </a:gridCol>
                <a:gridCol w="619643">
                  <a:extLst>
                    <a:ext uri="{9D8B030D-6E8A-4147-A177-3AD203B41FA5}">
                      <a16:colId xmlns:a16="http://schemas.microsoft.com/office/drawing/2014/main" val="2502870535"/>
                    </a:ext>
                  </a:extLst>
                </a:gridCol>
                <a:gridCol w="619643">
                  <a:extLst>
                    <a:ext uri="{9D8B030D-6E8A-4147-A177-3AD203B41FA5}">
                      <a16:colId xmlns:a16="http://schemas.microsoft.com/office/drawing/2014/main" val="2823583842"/>
                    </a:ext>
                  </a:extLst>
                </a:gridCol>
                <a:gridCol w="619643">
                  <a:extLst>
                    <a:ext uri="{9D8B030D-6E8A-4147-A177-3AD203B41FA5}">
                      <a16:colId xmlns:a16="http://schemas.microsoft.com/office/drawing/2014/main" val="1240759305"/>
                    </a:ext>
                  </a:extLst>
                </a:gridCol>
                <a:gridCol w="123930">
                  <a:extLst>
                    <a:ext uri="{9D8B030D-6E8A-4147-A177-3AD203B41FA5}">
                      <a16:colId xmlns:a16="http://schemas.microsoft.com/office/drawing/2014/main" val="1755638121"/>
                    </a:ext>
                  </a:extLst>
                </a:gridCol>
                <a:gridCol w="619643">
                  <a:extLst>
                    <a:ext uri="{9D8B030D-6E8A-4147-A177-3AD203B41FA5}">
                      <a16:colId xmlns:a16="http://schemas.microsoft.com/office/drawing/2014/main" val="2771336356"/>
                    </a:ext>
                  </a:extLst>
                </a:gridCol>
                <a:gridCol w="836519">
                  <a:extLst>
                    <a:ext uri="{9D8B030D-6E8A-4147-A177-3AD203B41FA5}">
                      <a16:colId xmlns:a16="http://schemas.microsoft.com/office/drawing/2014/main" val="993308917"/>
                    </a:ext>
                  </a:extLst>
                </a:gridCol>
                <a:gridCol w="485388">
                  <a:extLst>
                    <a:ext uri="{9D8B030D-6E8A-4147-A177-3AD203B41FA5}">
                      <a16:colId xmlns:a16="http://schemas.microsoft.com/office/drawing/2014/main" val="246258481"/>
                    </a:ext>
                  </a:extLst>
                </a:gridCol>
                <a:gridCol w="123930">
                  <a:extLst>
                    <a:ext uri="{9D8B030D-6E8A-4147-A177-3AD203B41FA5}">
                      <a16:colId xmlns:a16="http://schemas.microsoft.com/office/drawing/2014/main" val="886186398"/>
                    </a:ext>
                  </a:extLst>
                </a:gridCol>
                <a:gridCol w="619643">
                  <a:extLst>
                    <a:ext uri="{9D8B030D-6E8A-4147-A177-3AD203B41FA5}">
                      <a16:colId xmlns:a16="http://schemas.microsoft.com/office/drawing/2014/main" val="2742279142"/>
                    </a:ext>
                  </a:extLst>
                </a:gridCol>
                <a:gridCol w="722917">
                  <a:extLst>
                    <a:ext uri="{9D8B030D-6E8A-4147-A177-3AD203B41FA5}">
                      <a16:colId xmlns:a16="http://schemas.microsoft.com/office/drawing/2014/main" val="2620109733"/>
                    </a:ext>
                  </a:extLst>
                </a:gridCol>
                <a:gridCol w="568006">
                  <a:extLst>
                    <a:ext uri="{9D8B030D-6E8A-4147-A177-3AD203B41FA5}">
                      <a16:colId xmlns:a16="http://schemas.microsoft.com/office/drawing/2014/main" val="1007546215"/>
                    </a:ext>
                  </a:extLst>
                </a:gridCol>
                <a:gridCol w="123930">
                  <a:extLst>
                    <a:ext uri="{9D8B030D-6E8A-4147-A177-3AD203B41FA5}">
                      <a16:colId xmlns:a16="http://schemas.microsoft.com/office/drawing/2014/main" val="991544885"/>
                    </a:ext>
                  </a:extLst>
                </a:gridCol>
                <a:gridCol w="619643">
                  <a:extLst>
                    <a:ext uri="{9D8B030D-6E8A-4147-A177-3AD203B41FA5}">
                      <a16:colId xmlns:a16="http://schemas.microsoft.com/office/drawing/2014/main" val="3934309040"/>
                    </a:ext>
                  </a:extLst>
                </a:gridCol>
                <a:gridCol w="784882">
                  <a:extLst>
                    <a:ext uri="{9D8B030D-6E8A-4147-A177-3AD203B41FA5}">
                      <a16:colId xmlns:a16="http://schemas.microsoft.com/office/drawing/2014/main" val="556983477"/>
                    </a:ext>
                  </a:extLst>
                </a:gridCol>
                <a:gridCol w="578335">
                  <a:extLst>
                    <a:ext uri="{9D8B030D-6E8A-4147-A177-3AD203B41FA5}">
                      <a16:colId xmlns:a16="http://schemas.microsoft.com/office/drawing/2014/main" val="329800329"/>
                    </a:ext>
                  </a:extLst>
                </a:gridCol>
              </a:tblGrid>
              <a:tr h="360754">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96816830"/>
                  </a:ext>
                </a:extLst>
              </a:tr>
              <a:tr h="180377">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33790314"/>
                  </a:ext>
                </a:extLst>
              </a:tr>
              <a:tr h="180377">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4183409146"/>
                  </a:ext>
                </a:extLst>
              </a:tr>
              <a:tr h="180377">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44328425"/>
                  </a:ext>
                </a:extLst>
              </a:tr>
              <a:tr h="246601">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1648814950"/>
                  </a:ext>
                </a:extLst>
              </a:tr>
              <a:tr h="180377">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58758999"/>
                  </a:ext>
                </a:extLst>
              </a:tr>
              <a:tr h="286550">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20.225,60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187.860,43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3383099547"/>
                  </a:ext>
                </a:extLst>
              </a:tr>
              <a:tr h="180377">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4.737,83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1.871,24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6.609,07</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0284191"/>
                  </a:ext>
                </a:extLst>
              </a:tr>
              <a:tr h="180377">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extLst>
                  <a:ext uri="{0D108BD9-81ED-4DB2-BD59-A6C34878D82A}">
                    <a16:rowId xmlns:a16="http://schemas.microsoft.com/office/drawing/2014/main" val="1774410170"/>
                  </a:ext>
                </a:extLst>
              </a:tr>
              <a:tr h="180377">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4.098,11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4.098,11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36591262"/>
                  </a:ext>
                </a:extLst>
              </a:tr>
              <a:tr h="180377">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extLst>
                  <a:ext uri="{0D108BD9-81ED-4DB2-BD59-A6C34878D82A}">
                    <a16:rowId xmlns:a16="http://schemas.microsoft.com/office/drawing/2014/main" val="981087994"/>
                  </a:ext>
                </a:extLst>
              </a:tr>
              <a:tr h="360754">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81.486,03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118.638,24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17.629,73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19.182,90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31.165,95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268.102,85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1185779"/>
                  </a:ext>
                </a:extLst>
              </a:tr>
              <a:tr h="180377">
                <a:tc>
                  <a:txBody>
                    <a:bodyPr/>
                    <a:lstStyle/>
                    <a:p>
                      <a:pPr algn="ctr" rtl="0" fontAlgn="b"/>
                      <a:r>
                        <a:rPr lang="es-CO" sz="1050" b="0" i="0" u="none" strike="noStrike">
                          <a:solidFill>
                            <a:srgbClr val="002060"/>
                          </a:solidFill>
                          <a:effectLst/>
                          <a:latin typeface="Calibri" panose="020F0502020204030204" pitchFamily="34" charset="0"/>
                        </a:rPr>
                        <a:t>dic-24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0,00</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0</a:t>
                      </a:r>
                    </a:p>
                  </a:txBody>
                  <a:tcPr marL="0" marR="0" marT="0" marB="0" anchor="b">
                    <a:lnL>
                      <a:noFill/>
                    </a:lnL>
                    <a:lnR>
                      <a:noFill/>
                    </a:lnR>
                    <a:lnT>
                      <a:noFill/>
                    </a:lnT>
                    <a:lnB>
                      <a:noFill/>
                    </a:lnB>
                    <a:no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50" b="0" i="0" u="none" strike="noStrike">
                          <a:solidFill>
                            <a:srgbClr val="002060"/>
                          </a:solidFill>
                          <a:effectLst/>
                          <a:latin typeface="Calibri" panose="020F0502020204030204" pitchFamily="34" charset="0"/>
                        </a:rPr>
                        <a:t>dic-24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0,00</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0</a:t>
                      </a:r>
                    </a:p>
                  </a:txBody>
                  <a:tcPr marL="0" marR="0" marT="0" marB="0" anchor="b">
                    <a:lnL>
                      <a:noFill/>
                    </a:lnL>
                    <a:lnR>
                      <a:noFill/>
                    </a:lnR>
                    <a:lnT>
                      <a:noFill/>
                    </a:lnT>
                    <a:lnB>
                      <a:noFill/>
                    </a:lnB>
                    <a:no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50" b="0" i="0" u="none" strike="noStrike">
                          <a:solidFill>
                            <a:srgbClr val="002060"/>
                          </a:solidFill>
                          <a:effectLst/>
                          <a:latin typeface="Calibri" panose="020F0502020204030204" pitchFamily="34" charset="0"/>
                        </a:rPr>
                        <a:t>dic-24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1.129,81</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2</a:t>
                      </a:r>
                    </a:p>
                  </a:txBody>
                  <a:tcPr marL="0" marR="0" marT="0" marB="0" anchor="b">
                    <a:lnL>
                      <a:noFill/>
                    </a:lnL>
                    <a:lnR>
                      <a:noFill/>
                    </a:lnR>
                    <a:lnT>
                      <a:noFill/>
                    </a:lnT>
                    <a:lnB>
                      <a:noFill/>
                    </a:lnB>
                    <a:no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50" b="0" i="0" u="none" strike="noStrike">
                          <a:solidFill>
                            <a:srgbClr val="002060"/>
                          </a:solidFill>
                          <a:effectLst/>
                          <a:latin typeface="Calibri" panose="020F0502020204030204" pitchFamily="34" charset="0"/>
                        </a:rPr>
                        <a:t>dic-24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20.300,01</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35</a:t>
                      </a:r>
                    </a:p>
                  </a:txBody>
                  <a:tcPr marL="0" marR="0" marT="0" marB="0" anchor="b">
                    <a:lnL>
                      <a:noFill/>
                    </a:lnL>
                    <a:lnR>
                      <a:noFill/>
                    </a:lnR>
                    <a:lnT>
                      <a:noFill/>
                    </a:lnT>
                    <a:lnB>
                      <a:noFill/>
                    </a:lnB>
                    <a:no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50" b="0" i="0" u="none" strike="noStrike">
                          <a:solidFill>
                            <a:srgbClr val="002060"/>
                          </a:solidFill>
                          <a:effectLst/>
                          <a:latin typeface="Calibri" panose="020F0502020204030204" pitchFamily="34" charset="0"/>
                        </a:rPr>
                        <a:t>dic-24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13.495,42</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16</a:t>
                      </a:r>
                    </a:p>
                  </a:txBody>
                  <a:tcPr marL="0" marR="0" marT="0" marB="0" anchor="b">
                    <a:lnL>
                      <a:noFill/>
                    </a:lnL>
                    <a:lnR>
                      <a:noFill/>
                    </a:lnR>
                    <a:lnT>
                      <a:noFill/>
                    </a:lnT>
                    <a:lnB>
                      <a:noFill/>
                    </a:lnB>
                    <a:no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b"/>
                      <a:r>
                        <a:rPr lang="es-CO" sz="1050" b="1" i="0" u="none" strike="noStrike">
                          <a:solidFill>
                            <a:srgbClr val="002060"/>
                          </a:solidFill>
                          <a:effectLst/>
                          <a:latin typeface="Calibri" panose="020F0502020204030204" pitchFamily="34" charset="0"/>
                        </a:rPr>
                        <a:t>dic-24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34.925,24</a:t>
                      </a:r>
                    </a:p>
                  </a:txBody>
                  <a:tcPr marL="0" marR="0" marT="0" marB="0" anchor="b">
                    <a:lnL>
                      <a:noFill/>
                    </a:lnL>
                    <a:lnR>
                      <a:noFill/>
                    </a:lnR>
                    <a:lnT>
                      <a:noFill/>
                    </a:lnT>
                    <a:lnB>
                      <a:noFill/>
                    </a:lnB>
                    <a:noFill/>
                  </a:tcPr>
                </a:tc>
                <a:tc>
                  <a:txBody>
                    <a:bodyPr/>
                    <a:lstStyle/>
                    <a:p>
                      <a:pPr algn="ctr" rtl="0" fontAlgn="b"/>
                      <a:r>
                        <a:rPr lang="es-CO" sz="1050" b="0" i="0" u="none" strike="noStrike">
                          <a:solidFill>
                            <a:srgbClr val="203864"/>
                          </a:solidFill>
                          <a:effectLst/>
                          <a:latin typeface="Calibri" panose="020F0502020204030204" pitchFamily="34" charset="0"/>
                        </a:rPr>
                        <a:t>53</a:t>
                      </a:r>
                    </a:p>
                  </a:txBody>
                  <a:tcPr marL="0" marR="0" marT="0" marB="0" anchor="b">
                    <a:lnL>
                      <a:noFill/>
                    </a:lnL>
                    <a:lnR>
                      <a:noFill/>
                    </a:lnR>
                    <a:lnT>
                      <a:noFill/>
                    </a:lnT>
                    <a:lnB>
                      <a:noFill/>
                    </a:lnB>
                    <a:noFill/>
                  </a:tcPr>
                </a:tc>
                <a:extLst>
                  <a:ext uri="{0D108BD9-81ED-4DB2-BD59-A6C34878D82A}">
                    <a16:rowId xmlns:a16="http://schemas.microsoft.com/office/drawing/2014/main" val="3066557123"/>
                  </a:ext>
                </a:extLst>
              </a:tr>
              <a:tr h="360754">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163.030,46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240.344,69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67.804,11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78.965,82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90.181,44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640.326,52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13347374"/>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132</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877455" y="2144917"/>
          <a:ext cx="9411854" cy="3969551"/>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132</a:t>
            </a:r>
          </a:p>
        </p:txBody>
      </p:sp>
      <p:graphicFrame>
        <p:nvGraphicFramePr>
          <p:cNvPr id="3" name="Gráfico 2">
            <a:extLst>
              <a:ext uri="{FF2B5EF4-FFF2-40B4-BE49-F238E27FC236}">
                <a16:creationId xmlns:a16="http://schemas.microsoft.com/office/drawing/2014/main" id="{E075885D-08E1-46F3-86EB-A1B50BAC5C11}"/>
              </a:ext>
            </a:extLst>
          </p:cNvPr>
          <p:cNvGraphicFramePr>
            <a:graphicFrameLocks/>
          </p:cNvGraphicFramePr>
          <p:nvPr/>
        </p:nvGraphicFramePr>
        <p:xfrm>
          <a:off x="614316" y="1830388"/>
          <a:ext cx="10906125"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98205"/>
            <a:ext cx="9174426"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
        <p:nvSpPr>
          <p:cNvPr id="5" name="CuadroTexto 4">
            <a:extLst>
              <a:ext uri="{FF2B5EF4-FFF2-40B4-BE49-F238E27FC236}">
                <a16:creationId xmlns:a16="http://schemas.microsoft.com/office/drawing/2014/main" id="{18D036FB-95E2-4239-A44E-939450AB20AD}"/>
              </a:ext>
            </a:extLst>
          </p:cNvPr>
          <p:cNvSpPr txBox="1"/>
          <p:nvPr/>
        </p:nvSpPr>
        <p:spPr>
          <a:xfrm>
            <a:off x="2473353" y="71375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170689797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9301" y="1475860"/>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598240" y="645201"/>
            <a:ext cx="177056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0"/>
            <a:ext cx="9699703"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5964" y="623019"/>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649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61889" y="68662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72234" y="11764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6606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22524" y="675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99155" y="11764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406984" y="67515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365638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de presunto incumplimiento por fuga de lixiviados - octubre 2024 - PP N° 42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20247000684372 del 17/12/2024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335472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0836" y="7261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375139" y="630239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68B385C-E278-B7CE-DD70-68C296149230}"/>
              </a:ext>
            </a:extLst>
          </p:cNvPr>
          <p:cNvGraphicFramePr>
            <a:graphicFrameLocks noGrp="1"/>
          </p:cNvGraphicFramePr>
          <p:nvPr>
            <p:extLst>
              <p:ext uri="{D42A27DB-BD31-4B8C-83A1-F6EECF244321}">
                <p14:modId xmlns:p14="http://schemas.microsoft.com/office/powerpoint/2010/main" val="2270082588"/>
              </p:ext>
            </p:extLst>
          </p:nvPr>
        </p:nvGraphicFramePr>
        <p:xfrm>
          <a:off x="375139" y="2252739"/>
          <a:ext cx="11441721" cy="3787626"/>
        </p:xfrm>
        <a:graphic>
          <a:graphicData uri="http://schemas.openxmlformats.org/drawingml/2006/table">
            <a:tbl>
              <a:tblPr/>
              <a:tblGrid>
                <a:gridCol w="931338">
                  <a:extLst>
                    <a:ext uri="{9D8B030D-6E8A-4147-A177-3AD203B41FA5}">
                      <a16:colId xmlns:a16="http://schemas.microsoft.com/office/drawing/2014/main" val="1740931976"/>
                    </a:ext>
                  </a:extLst>
                </a:gridCol>
                <a:gridCol w="752234">
                  <a:extLst>
                    <a:ext uri="{9D8B030D-6E8A-4147-A177-3AD203B41FA5}">
                      <a16:colId xmlns:a16="http://schemas.microsoft.com/office/drawing/2014/main" val="181860614"/>
                    </a:ext>
                  </a:extLst>
                </a:gridCol>
                <a:gridCol w="250745">
                  <a:extLst>
                    <a:ext uri="{9D8B030D-6E8A-4147-A177-3AD203B41FA5}">
                      <a16:colId xmlns:a16="http://schemas.microsoft.com/office/drawing/2014/main" val="3351758159"/>
                    </a:ext>
                  </a:extLst>
                </a:gridCol>
                <a:gridCol w="931338">
                  <a:extLst>
                    <a:ext uri="{9D8B030D-6E8A-4147-A177-3AD203B41FA5}">
                      <a16:colId xmlns:a16="http://schemas.microsoft.com/office/drawing/2014/main" val="1740103811"/>
                    </a:ext>
                  </a:extLst>
                </a:gridCol>
                <a:gridCol w="779099">
                  <a:extLst>
                    <a:ext uri="{9D8B030D-6E8A-4147-A177-3AD203B41FA5}">
                      <a16:colId xmlns:a16="http://schemas.microsoft.com/office/drawing/2014/main" val="3324518591"/>
                    </a:ext>
                  </a:extLst>
                </a:gridCol>
                <a:gridCol w="250745">
                  <a:extLst>
                    <a:ext uri="{9D8B030D-6E8A-4147-A177-3AD203B41FA5}">
                      <a16:colId xmlns:a16="http://schemas.microsoft.com/office/drawing/2014/main" val="1700056672"/>
                    </a:ext>
                  </a:extLst>
                </a:gridCol>
                <a:gridCol w="931338">
                  <a:extLst>
                    <a:ext uri="{9D8B030D-6E8A-4147-A177-3AD203B41FA5}">
                      <a16:colId xmlns:a16="http://schemas.microsoft.com/office/drawing/2014/main" val="3738837880"/>
                    </a:ext>
                  </a:extLst>
                </a:gridCol>
                <a:gridCol w="779099">
                  <a:extLst>
                    <a:ext uri="{9D8B030D-6E8A-4147-A177-3AD203B41FA5}">
                      <a16:colId xmlns:a16="http://schemas.microsoft.com/office/drawing/2014/main" val="2489449599"/>
                    </a:ext>
                  </a:extLst>
                </a:gridCol>
                <a:gridCol w="250745">
                  <a:extLst>
                    <a:ext uri="{9D8B030D-6E8A-4147-A177-3AD203B41FA5}">
                      <a16:colId xmlns:a16="http://schemas.microsoft.com/office/drawing/2014/main" val="4094909232"/>
                    </a:ext>
                  </a:extLst>
                </a:gridCol>
                <a:gridCol w="931338">
                  <a:extLst>
                    <a:ext uri="{9D8B030D-6E8A-4147-A177-3AD203B41FA5}">
                      <a16:colId xmlns:a16="http://schemas.microsoft.com/office/drawing/2014/main" val="1384490242"/>
                    </a:ext>
                  </a:extLst>
                </a:gridCol>
                <a:gridCol w="776114">
                  <a:extLst>
                    <a:ext uri="{9D8B030D-6E8A-4147-A177-3AD203B41FA5}">
                      <a16:colId xmlns:a16="http://schemas.microsoft.com/office/drawing/2014/main" val="1018175616"/>
                    </a:ext>
                  </a:extLst>
                </a:gridCol>
                <a:gridCol w="205969">
                  <a:extLst>
                    <a:ext uri="{9D8B030D-6E8A-4147-A177-3AD203B41FA5}">
                      <a16:colId xmlns:a16="http://schemas.microsoft.com/office/drawing/2014/main" val="2398958591"/>
                    </a:ext>
                  </a:extLst>
                </a:gridCol>
                <a:gridCol w="931338">
                  <a:extLst>
                    <a:ext uri="{9D8B030D-6E8A-4147-A177-3AD203B41FA5}">
                      <a16:colId xmlns:a16="http://schemas.microsoft.com/office/drawing/2014/main" val="996329097"/>
                    </a:ext>
                  </a:extLst>
                </a:gridCol>
                <a:gridCol w="779099">
                  <a:extLst>
                    <a:ext uri="{9D8B030D-6E8A-4147-A177-3AD203B41FA5}">
                      <a16:colId xmlns:a16="http://schemas.microsoft.com/office/drawing/2014/main" val="1961635020"/>
                    </a:ext>
                  </a:extLst>
                </a:gridCol>
                <a:gridCol w="205969">
                  <a:extLst>
                    <a:ext uri="{9D8B030D-6E8A-4147-A177-3AD203B41FA5}">
                      <a16:colId xmlns:a16="http://schemas.microsoft.com/office/drawing/2014/main" val="140185511"/>
                    </a:ext>
                  </a:extLst>
                </a:gridCol>
                <a:gridCol w="931338">
                  <a:extLst>
                    <a:ext uri="{9D8B030D-6E8A-4147-A177-3AD203B41FA5}">
                      <a16:colId xmlns:a16="http://schemas.microsoft.com/office/drawing/2014/main" val="4285723489"/>
                    </a:ext>
                  </a:extLst>
                </a:gridCol>
                <a:gridCol w="823875">
                  <a:extLst>
                    <a:ext uri="{9D8B030D-6E8A-4147-A177-3AD203B41FA5}">
                      <a16:colId xmlns:a16="http://schemas.microsoft.com/office/drawing/2014/main" val="2366647545"/>
                    </a:ext>
                  </a:extLst>
                </a:gridCol>
              </a:tblGrid>
              <a:tr h="514216">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3503188"/>
                  </a:ext>
                </a:extLst>
              </a:tr>
              <a:tr h="250836">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80680287"/>
                  </a:ext>
                </a:extLst>
              </a:tr>
              <a:tr h="250836">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3235978011"/>
                  </a:ext>
                </a:extLst>
              </a:tr>
              <a:tr h="250836">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49808439"/>
                  </a:ext>
                </a:extLst>
              </a:tr>
              <a:tr h="250836">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3604618208"/>
                  </a:ext>
                </a:extLst>
              </a:tr>
              <a:tr h="250836">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9041324"/>
                  </a:ext>
                </a:extLst>
              </a:tr>
              <a:tr h="250836">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266769560"/>
                  </a:ext>
                </a:extLst>
              </a:tr>
              <a:tr h="250836">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1714169"/>
                  </a:ext>
                </a:extLst>
              </a:tr>
              <a:tr h="250836">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2425240784"/>
                  </a:ext>
                </a:extLst>
              </a:tr>
              <a:tr h="250836">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0864495"/>
                  </a:ext>
                </a:extLst>
              </a:tr>
              <a:tr h="250836">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753264298"/>
                  </a:ext>
                </a:extLst>
              </a:tr>
              <a:tr h="250836">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6504576"/>
                  </a:ext>
                </a:extLst>
              </a:tr>
              <a:tr h="250836">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4071561887"/>
                  </a:ext>
                </a:extLst>
              </a:tr>
              <a:tr h="263378">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987.471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4.896.928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18875634"/>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39012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agosto de 2024.- PP N° 12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20247000594632 del 27/01/2025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98642659"/>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390120"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470455"/>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abril 2024.  PP N°29</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2660707"/>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Mayo 2024.  PP N°30</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junio de 2024.- PP N° 31</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diciembre de 2024.</a:t>
            </a:r>
            <a:endParaRPr lang="es-CO" sz="900">
              <a:solidFill>
                <a:schemeClr val="accent1">
                  <a:lumMod val="50000"/>
                </a:schemeClr>
              </a:solidFill>
            </a:endParaRPr>
          </a:p>
          <a:p>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DB82BFE-C7F9-C780-93E4-17DA6154A0D1}"/>
              </a:ext>
            </a:extLst>
          </p:cNvPr>
          <p:cNvGraphicFramePr>
            <a:graphicFrameLocks noGrp="1"/>
          </p:cNvGraphicFramePr>
          <p:nvPr>
            <p:extLst>
              <p:ext uri="{D42A27DB-BD31-4B8C-83A1-F6EECF244321}">
                <p14:modId xmlns:p14="http://schemas.microsoft.com/office/powerpoint/2010/main" val="3483804091"/>
              </p:ext>
            </p:extLst>
          </p:nvPr>
        </p:nvGraphicFramePr>
        <p:xfrm>
          <a:off x="319086" y="2807701"/>
          <a:ext cx="11553828" cy="3257953"/>
        </p:xfrm>
        <a:graphic>
          <a:graphicData uri="http://schemas.openxmlformats.org/drawingml/2006/table">
            <a:tbl>
              <a:tblPr/>
              <a:tblGrid>
                <a:gridCol w="940463">
                  <a:extLst>
                    <a:ext uri="{9D8B030D-6E8A-4147-A177-3AD203B41FA5}">
                      <a16:colId xmlns:a16="http://schemas.microsoft.com/office/drawing/2014/main" val="736400248"/>
                    </a:ext>
                  </a:extLst>
                </a:gridCol>
                <a:gridCol w="759604">
                  <a:extLst>
                    <a:ext uri="{9D8B030D-6E8A-4147-A177-3AD203B41FA5}">
                      <a16:colId xmlns:a16="http://schemas.microsoft.com/office/drawing/2014/main" val="1704774552"/>
                    </a:ext>
                  </a:extLst>
                </a:gridCol>
                <a:gridCol w="253202">
                  <a:extLst>
                    <a:ext uri="{9D8B030D-6E8A-4147-A177-3AD203B41FA5}">
                      <a16:colId xmlns:a16="http://schemas.microsoft.com/office/drawing/2014/main" val="2502484370"/>
                    </a:ext>
                  </a:extLst>
                </a:gridCol>
                <a:gridCol w="940463">
                  <a:extLst>
                    <a:ext uri="{9D8B030D-6E8A-4147-A177-3AD203B41FA5}">
                      <a16:colId xmlns:a16="http://schemas.microsoft.com/office/drawing/2014/main" val="2209705512"/>
                    </a:ext>
                  </a:extLst>
                </a:gridCol>
                <a:gridCol w="786733">
                  <a:extLst>
                    <a:ext uri="{9D8B030D-6E8A-4147-A177-3AD203B41FA5}">
                      <a16:colId xmlns:a16="http://schemas.microsoft.com/office/drawing/2014/main" val="2119835823"/>
                    </a:ext>
                  </a:extLst>
                </a:gridCol>
                <a:gridCol w="253202">
                  <a:extLst>
                    <a:ext uri="{9D8B030D-6E8A-4147-A177-3AD203B41FA5}">
                      <a16:colId xmlns:a16="http://schemas.microsoft.com/office/drawing/2014/main" val="3175604380"/>
                    </a:ext>
                  </a:extLst>
                </a:gridCol>
                <a:gridCol w="940463">
                  <a:extLst>
                    <a:ext uri="{9D8B030D-6E8A-4147-A177-3AD203B41FA5}">
                      <a16:colId xmlns:a16="http://schemas.microsoft.com/office/drawing/2014/main" val="3271481220"/>
                    </a:ext>
                  </a:extLst>
                </a:gridCol>
                <a:gridCol w="786733">
                  <a:extLst>
                    <a:ext uri="{9D8B030D-6E8A-4147-A177-3AD203B41FA5}">
                      <a16:colId xmlns:a16="http://schemas.microsoft.com/office/drawing/2014/main" val="338089113"/>
                    </a:ext>
                  </a:extLst>
                </a:gridCol>
                <a:gridCol w="253202">
                  <a:extLst>
                    <a:ext uri="{9D8B030D-6E8A-4147-A177-3AD203B41FA5}">
                      <a16:colId xmlns:a16="http://schemas.microsoft.com/office/drawing/2014/main" val="954950753"/>
                    </a:ext>
                  </a:extLst>
                </a:gridCol>
                <a:gridCol w="940463">
                  <a:extLst>
                    <a:ext uri="{9D8B030D-6E8A-4147-A177-3AD203B41FA5}">
                      <a16:colId xmlns:a16="http://schemas.microsoft.com/office/drawing/2014/main" val="860955623"/>
                    </a:ext>
                  </a:extLst>
                </a:gridCol>
                <a:gridCol w="783719">
                  <a:extLst>
                    <a:ext uri="{9D8B030D-6E8A-4147-A177-3AD203B41FA5}">
                      <a16:colId xmlns:a16="http://schemas.microsoft.com/office/drawing/2014/main" val="3421579060"/>
                    </a:ext>
                  </a:extLst>
                </a:gridCol>
                <a:gridCol w="207987">
                  <a:extLst>
                    <a:ext uri="{9D8B030D-6E8A-4147-A177-3AD203B41FA5}">
                      <a16:colId xmlns:a16="http://schemas.microsoft.com/office/drawing/2014/main" val="1639299215"/>
                    </a:ext>
                  </a:extLst>
                </a:gridCol>
                <a:gridCol w="940463">
                  <a:extLst>
                    <a:ext uri="{9D8B030D-6E8A-4147-A177-3AD203B41FA5}">
                      <a16:colId xmlns:a16="http://schemas.microsoft.com/office/drawing/2014/main" val="402824996"/>
                    </a:ext>
                  </a:extLst>
                </a:gridCol>
                <a:gridCol w="786733">
                  <a:extLst>
                    <a:ext uri="{9D8B030D-6E8A-4147-A177-3AD203B41FA5}">
                      <a16:colId xmlns:a16="http://schemas.microsoft.com/office/drawing/2014/main" val="3456132475"/>
                    </a:ext>
                  </a:extLst>
                </a:gridCol>
                <a:gridCol w="207987">
                  <a:extLst>
                    <a:ext uri="{9D8B030D-6E8A-4147-A177-3AD203B41FA5}">
                      <a16:colId xmlns:a16="http://schemas.microsoft.com/office/drawing/2014/main" val="600740609"/>
                    </a:ext>
                  </a:extLst>
                </a:gridCol>
                <a:gridCol w="940463">
                  <a:extLst>
                    <a:ext uri="{9D8B030D-6E8A-4147-A177-3AD203B41FA5}">
                      <a16:colId xmlns:a16="http://schemas.microsoft.com/office/drawing/2014/main" val="2758216548"/>
                    </a:ext>
                  </a:extLst>
                </a:gridCol>
                <a:gridCol w="831948">
                  <a:extLst>
                    <a:ext uri="{9D8B030D-6E8A-4147-A177-3AD203B41FA5}">
                      <a16:colId xmlns:a16="http://schemas.microsoft.com/office/drawing/2014/main" val="890571307"/>
                    </a:ext>
                  </a:extLst>
                </a:gridCol>
              </a:tblGrid>
              <a:tr h="610867">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64007854"/>
                  </a:ext>
                </a:extLst>
              </a:tr>
              <a:tr h="203622">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1595564"/>
                  </a:ext>
                </a:extLst>
              </a:tr>
              <a:tr h="203622">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3097771456"/>
                  </a:ext>
                </a:extLst>
              </a:tr>
              <a:tr h="203622">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948501"/>
                  </a:ext>
                </a:extLst>
              </a:tr>
              <a:tr h="203622">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1891802938"/>
                  </a:ext>
                </a:extLst>
              </a:tr>
              <a:tr h="203622">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12.559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71212756"/>
                  </a:ext>
                </a:extLst>
              </a:tr>
              <a:tr h="203622">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413179280"/>
                  </a:ext>
                </a:extLst>
              </a:tr>
              <a:tr h="203622">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16.966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12.544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11.177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72.170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41605364"/>
                  </a:ext>
                </a:extLst>
              </a:tr>
              <a:tr h="203622">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21.495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12.507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69.832</a:t>
                      </a:r>
                    </a:p>
                  </a:txBody>
                  <a:tcPr marL="0" marR="0" marT="0" marB="0" anchor="ctr">
                    <a:lnL>
                      <a:noFill/>
                    </a:lnL>
                    <a:lnR>
                      <a:noFill/>
                    </a:lnR>
                    <a:lnT>
                      <a:noFill/>
                    </a:lnT>
                    <a:lnB>
                      <a:noFill/>
                    </a:lnB>
                    <a:noFill/>
                  </a:tcPr>
                </a:tc>
                <a:extLst>
                  <a:ext uri="{0D108BD9-81ED-4DB2-BD59-A6C34878D82A}">
                    <a16:rowId xmlns:a16="http://schemas.microsoft.com/office/drawing/2014/main" val="1582400165"/>
                  </a:ext>
                </a:extLst>
              </a:tr>
              <a:tr h="203622">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21.489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12.515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69.316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67675411"/>
                  </a:ext>
                </a:extLst>
              </a:tr>
              <a:tr h="203622">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21.484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8.446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69.252</a:t>
                      </a:r>
                    </a:p>
                  </a:txBody>
                  <a:tcPr marL="0" marR="0" marT="0" marB="0" anchor="ctr">
                    <a:lnL>
                      <a:noFill/>
                    </a:lnL>
                    <a:lnR>
                      <a:noFill/>
                    </a:lnR>
                    <a:lnT>
                      <a:noFill/>
                    </a:lnT>
                    <a:lnB>
                      <a:noFill/>
                    </a:lnB>
                    <a:noFill/>
                  </a:tcPr>
                </a:tc>
                <a:extLst>
                  <a:ext uri="{0D108BD9-81ED-4DB2-BD59-A6C34878D82A}">
                    <a16:rowId xmlns:a16="http://schemas.microsoft.com/office/drawing/2014/main" val="1800198190"/>
                  </a:ext>
                </a:extLst>
              </a:tr>
              <a:tr h="203622">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16.865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12.455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69.226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55127350"/>
                  </a:ext>
                </a:extLst>
              </a:tr>
              <a:tr h="203622">
                <a:tc>
                  <a:txBody>
                    <a:bodyPr/>
                    <a:lstStyle/>
                    <a:p>
                      <a:pPr algn="ctr" rtl="0" fontAlgn="ctr"/>
                      <a:r>
                        <a:rPr lang="es-CO" sz="12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16.831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12.415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8.444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69.137</a:t>
                      </a:r>
                    </a:p>
                  </a:txBody>
                  <a:tcPr marL="0" marR="0" marT="0" marB="0" anchor="ctr">
                    <a:lnL>
                      <a:noFill/>
                    </a:lnL>
                    <a:lnR>
                      <a:noFill/>
                    </a:lnR>
                    <a:lnT>
                      <a:noFill/>
                    </a:lnT>
                    <a:lnB>
                      <a:noFill/>
                    </a:lnB>
                    <a:noFill/>
                  </a:tcPr>
                </a:tc>
                <a:extLst>
                  <a:ext uri="{0D108BD9-81ED-4DB2-BD59-A6C34878D82A}">
                    <a16:rowId xmlns:a16="http://schemas.microsoft.com/office/drawing/2014/main" val="170398386"/>
                  </a:ext>
                </a:extLst>
              </a:tr>
              <a:tr h="203622">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204.340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258.518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150.506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136.534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119.996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869.894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29712940"/>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julio 2024 - PP N°24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20247000688932 del 19/12/2024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8907873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002060"/>
                </a:solidFill>
                <a:effectLst/>
                <a:uLnTx/>
                <a:uFillTx/>
                <a:latin typeface="Candara"/>
              </a:rPr>
              <a:t>diciembre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69847"/>
            <a:ext cx="6094754"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diciembre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eaLnBrk="0" fontAlgn="base" hangingPunct="0">
              <a:spcBef>
                <a:spcPct val="0"/>
              </a:spcBef>
              <a:spcAft>
                <a:spcPct val="0"/>
              </a:spcAft>
              <a:defRPr/>
            </a:pPr>
            <a:r>
              <a:rPr lang="es-CO" sz="1200">
                <a:solidFill>
                  <a:srgbClr val="002060"/>
                </a:solidFill>
                <a:latin typeface="Calibri" panose="020F0502020204030204"/>
              </a:rPr>
              <a:t>**</a:t>
            </a:r>
            <a:r>
              <a:rPr lang="es-MX" sz="1200">
                <a:solidFill>
                  <a:srgbClr val="002060"/>
                </a:solidFill>
                <a:latin typeface="Calibri" panose="020F0502020204030204"/>
              </a:rPr>
              <a:t>El Valor presentado corresponde a la información del mes de noviembre de 2024, toda vez que el Concesionario no remitió la información de cestas en el anexo </a:t>
            </a:r>
            <a:r>
              <a:rPr lang="es-MX" sz="1200" i="1">
                <a:solidFill>
                  <a:srgbClr val="002060"/>
                </a:solidFill>
                <a:latin typeface="Calibri" panose="020F0502020204030204"/>
              </a:rPr>
              <a:t>“1-Anexo </a:t>
            </a:r>
            <a:r>
              <a:rPr lang="es-MX" sz="1200" i="1" err="1">
                <a:solidFill>
                  <a:srgbClr val="002060"/>
                </a:solidFill>
                <a:latin typeface="Calibri" panose="020F0502020204030204"/>
              </a:rPr>
              <a:t>RyT-ByL</a:t>
            </a:r>
            <a:r>
              <a:rPr lang="es-MX" sz="1200" i="1">
                <a:solidFill>
                  <a:srgbClr val="002060"/>
                </a:solidFill>
                <a:latin typeface="Calibri" panose="020F0502020204030204"/>
              </a:rPr>
              <a:t> 2024-12”.</a:t>
            </a:r>
            <a:endParaRPr lang="es-CO" sz="1200" b="0" i="1"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8.284</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2.119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dirty="0">
                          <a:solidFill>
                            <a:schemeClr val="accent1">
                              <a:lumMod val="50000"/>
                            </a:schemeClr>
                          </a:solidFill>
                          <a:latin typeface="+mn-lt"/>
                          <a:ea typeface="+mn-ea"/>
                          <a:cs typeface="+mn-cs"/>
                        </a:rPr>
                        <a:t>2.076</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1.011</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434</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17%​</a:t>
                      </a: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219</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787</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35%​</a:t>
                      </a: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243</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830</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37%​</a:t>
                      </a: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1.473**</a:t>
                      </a:r>
                      <a:endParaRPr lang="es-CO" b="0" i="0">
                        <a:solidFill>
                          <a:srgbClr val="000000"/>
                        </a:solidFill>
                        <a:effectLst/>
                      </a:endParaRPr>
                    </a:p>
                  </a:txBody>
                  <a:tcPr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2.051</a:t>
                      </a:r>
                    </a:p>
                  </a:txBody>
                  <a:tcPr marL="9525" marR="9525" marT="9525" marB="0"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24%​</a:t>
                      </a: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301900263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descuento por año</a:t>
            </a:r>
          </a:p>
          <a:p>
            <a:r>
              <a:rPr lang="es-CO" sz="1600" b="1" cap="small">
                <a:solidFill>
                  <a:srgbClr val="002060"/>
                </a:solidFill>
                <a:latin typeface="Candara" panose="020E0502030303020204" pitchFamily="34" charset="0"/>
              </a:rPr>
              <a:t>         </a:t>
            </a:r>
            <a:r>
              <a:rPr lang="es-CO" sz="1600" cap="small">
                <a:solidFill>
                  <a:srgbClr val="002060"/>
                </a:solidFill>
                <a:latin typeface="Candara" panose="020E0502030303020204" pitchFamily="34" charset="0"/>
              </a:rPr>
              <a:t>Balance general Solicitudes de descuento –</a:t>
            </a:r>
            <a:r>
              <a:rPr lang="es-CO" sz="1400" cap="small">
                <a:solidFill>
                  <a:srgbClr val="002060"/>
                </a:solidFill>
                <a:latin typeface="Candara" panose="020E0502030303020204" pitchFamily="34" charset="0"/>
              </a:rPr>
              <a:t> diciembre de 2024</a:t>
            </a:r>
          </a:p>
          <a:p>
            <a:endParaRPr lang="es-CO" sz="160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16.897 </a:t>
            </a:r>
          </a:p>
          <a:p>
            <a:endParaRPr lang="es-CO" sz="3600" b="1" kern="0" cap="small">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 name="Imagen 10">
            <a:extLst>
              <a:ext uri="{FF2B5EF4-FFF2-40B4-BE49-F238E27FC236}">
                <a16:creationId xmlns:a16="http://schemas.microsoft.com/office/drawing/2014/main" id="{50C6E880-211D-D054-1D82-C5617840EC92}"/>
              </a:ext>
            </a:extLst>
          </p:cNvPr>
          <p:cNvPicPr>
            <a:picLocks noChangeAspect="1"/>
          </p:cNvPicPr>
          <p:nvPr/>
        </p:nvPicPr>
        <p:blipFill>
          <a:blip r:embed="rId9"/>
          <a:stretch>
            <a:fillRect/>
          </a:stretch>
        </p:blipFill>
        <p:spPr>
          <a:xfrm>
            <a:off x="1438653" y="1748913"/>
            <a:ext cx="10606457" cy="4678500"/>
          </a:xfrm>
          <a:prstGeom prst="rect">
            <a:avLst/>
          </a:prstGeom>
        </p:spPr>
      </p:pic>
    </p:spTree>
    <p:extLst>
      <p:ext uri="{BB962C8B-B14F-4D97-AF65-F5344CB8AC3E}">
        <p14:creationId xmlns:p14="http://schemas.microsoft.com/office/powerpoint/2010/main" val="344767929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diciembre</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4.293</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13.716</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1.006</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1.933</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1.680</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34</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4.132</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286</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2.253</a:t>
                      </a:r>
                    </a:p>
                  </a:txBody>
                  <a:tcPr marL="9525" marR="9525" marT="9525"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8.497</a:t>
                      </a:r>
                    </a:p>
                  </a:txBody>
                  <a:tcPr marL="9525" marR="9525" marT="9525"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diciembre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Diciembre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303797"/>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2400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75600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223797">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3.191</a:t>
                      </a:r>
                      <a:endParaRPr lang="es-ES" b="0"/>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7.454</a:t>
                      </a:r>
                      <a:endParaRPr lang="es-ES" b="0"/>
                    </a:p>
                  </a:txBody>
                  <a:tcPr marL="9525" marR="9525" marT="9525" marB="0" anchor="b"/>
                </a:tc>
                <a:tc>
                  <a:txBody>
                    <a:bodyPr/>
                    <a:lstStyle/>
                    <a:p>
                      <a:pPr marL="0" algn="ctr" defTabSz="914400" rtl="0" eaLnBrk="1" fontAlgn="ctr" latinLnBrk="0" hangingPunct="1"/>
                      <a:r>
                        <a:rPr lang="es-MX" sz="1400" b="0" i="0" u="none" strike="noStrike" kern="1200">
                          <a:solidFill>
                            <a:srgbClr val="1F3864"/>
                          </a:solidFill>
                          <a:effectLst/>
                          <a:latin typeface="Calibri"/>
                          <a:ea typeface="+mn-ea"/>
                          <a:cs typeface="+mn-cs"/>
                        </a:rPr>
                        <a:t>758</a:t>
                      </a:r>
                      <a:endParaRPr lang="es-CO" sz="1400" b="0"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1.012</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pPr algn="ctr"/>
                      <a:r>
                        <a:rPr lang="es-CO" sz="1400">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2.250</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2671597833"/>
                  </a:ext>
                </a:extLst>
              </a:tr>
              <a:tr h="285949">
                <a:tc>
                  <a:txBody>
                    <a:bodyPr/>
                    <a:lstStyle/>
                    <a:p>
                      <a:pPr algn="ctr"/>
                      <a:r>
                        <a:rPr lang="es-CO" sz="1400">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2.452</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77%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1723866473"/>
                  </a:ext>
                </a:extLst>
              </a:tr>
              <a:tr h="285949">
                <a:tc>
                  <a:txBody>
                    <a:bodyPr/>
                    <a:lstStyle/>
                    <a:p>
                      <a:pPr algn="ctr"/>
                      <a:r>
                        <a:rPr lang="es-CO" sz="1400">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2.234</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69%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3370870032"/>
                  </a:ext>
                </a:extLst>
              </a:tr>
              <a:tr h="234917">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NR**</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6.936</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43%</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las novedades de cestas como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Ausentes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y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Hurtadas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por tándem de cestas, razón por la cual, la Interventoría relaciona los totales en la columna hurtadas.</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**NR: No Reporta</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 cantidad de cestas por tándem; por lo que las cantidades relacionadas por la Interventoría son convertidas a unidades.</a:t>
            </a:r>
          </a:p>
          <a:p>
            <a:pPr algn="just" eaLnBrk="0" fontAlgn="base" hangingPunct="0">
              <a:spcBef>
                <a:spcPct val="0"/>
              </a:spcBef>
              <a:spcAft>
                <a:spcPct val="0"/>
              </a:spcAft>
              <a:defRPr/>
            </a:pP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pSp>
        <p:nvGrpSpPr>
          <p:cNvPr id="12" name="Grupo 11">
            <a:extLst>
              <a:ext uri="{FF2B5EF4-FFF2-40B4-BE49-F238E27FC236}">
                <a16:creationId xmlns:a16="http://schemas.microsoft.com/office/drawing/2014/main" id="{9B51D49C-8E76-48D0-9BF3-25A814C32E3B}"/>
              </a:ext>
            </a:extLst>
          </p:cNvPr>
          <p:cNvGrpSpPr/>
          <p:nvPr/>
        </p:nvGrpSpPr>
        <p:grpSpPr>
          <a:xfrm>
            <a:off x="10668831" y="42342"/>
            <a:ext cx="1146651" cy="1031060"/>
            <a:chOff x="10562619" y="1423954"/>
            <a:chExt cx="1280250" cy="1299632"/>
          </a:xfrm>
        </p:grpSpPr>
        <p:pic>
          <p:nvPicPr>
            <p:cNvPr id="13" name="Picture 2">
              <a:extLst>
                <a:ext uri="{FF2B5EF4-FFF2-40B4-BE49-F238E27FC236}">
                  <a16:creationId xmlns:a16="http://schemas.microsoft.com/office/drawing/2014/main" id="{C254DE52-B62E-44C6-86FE-1CCAD9E9E69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2E620C27-4A3B-4796-A45A-DBE48E139B5D}"/>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035930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chemeClr val="accent1">
                    <a:lumMod val="50000"/>
                  </a:schemeClr>
                </a:solidFill>
                <a:latin typeface="Candara"/>
              </a:rPr>
              <a:t>diciembre</a:t>
            </a:r>
            <a:r>
              <a:rPr kumimoji="0" lang="es-CO" sz="1600" b="1" i="0" u="none" strike="noStrike" kern="1200" cap="small" spc="0" normalizeH="0" baseline="0" noProof="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4.</a:t>
                      </a:r>
                      <a:r>
                        <a:rPr lang="es-CO" sz="1400" kern="1200">
                          <a:solidFill>
                            <a:schemeClr val="accent1">
                              <a:lumMod val="50000"/>
                            </a:schemeClr>
                          </a:solidFill>
                          <a:latin typeface="+mn-lt"/>
                          <a:ea typeface="+mn-ea"/>
                          <a:cs typeface="+mn-cs"/>
                        </a:rPr>
                        <a:t>657</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68%</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91</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4%</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274</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12%</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0</a:t>
                      </a:r>
                    </a:p>
                  </a:txBody>
                  <a:tcPr marL="9525" marR="9525" marT="9525" marB="0" anchor="b"/>
                </a:tc>
                <a:tc>
                  <a:txBody>
                    <a:bodyPr/>
                    <a:lstStyle/>
                    <a:p>
                      <a:pPr marL="0" algn="ctr" defTabSz="914400" rtl="0" eaLnBrk="1" fontAlgn="b" latinLnBrk="0" hangingPunct="1"/>
                      <a:r>
                        <a:rPr lang="es-MX" sz="1400" b="1" kern="1200">
                          <a:solidFill>
                            <a:schemeClr val="accent1">
                              <a:lumMod val="50000"/>
                            </a:schemeClr>
                          </a:solidFill>
                          <a:latin typeface="+mn-lt"/>
                          <a:ea typeface="+mn-ea"/>
                          <a:cs typeface="+mn-cs"/>
                        </a:rPr>
                        <a:t>5.022</a:t>
                      </a:r>
                      <a:endParaRPr lang="es-CO" sz="1400" b="1"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44%</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2.380</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5.509</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186</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369</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679632"/>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diciembre</a:t>
            </a:r>
            <a:r>
              <a:rPr lang="es-CO" altLang="es-CO" sz="120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6409062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diciembre</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536</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diciembre</a:t>
            </a:r>
            <a:r>
              <a:rPr lang="es-CO" altLang="es-CO" sz="120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607183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a:solidFill>
                    <a:srgbClr val="FF0000"/>
                  </a:solidFill>
                </a:rPr>
                <a:t>59%</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107</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a:solidFill>
                    <a:srgbClr val="FF0000"/>
                  </a:solidFill>
                </a:rPr>
                <a:t>44%</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a:solidFill>
                    <a:srgbClr val="C00000"/>
                  </a:solidFill>
                  <a:latin typeface="Candara" panose="020E0502030303020204" pitchFamily="34" charset="0"/>
                </a:rPr>
                <a:t> 77</a:t>
              </a:r>
              <a:endParaRPr lang="es-CO" sz="3200" b="1">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 </a:t>
            </a:r>
          </a:p>
          <a:p>
            <a:pPr lvl="1"/>
            <a:r>
              <a:rPr lang="es-CO" sz="1600" b="0" kern="0">
                <a:solidFill>
                  <a:schemeClr val="accent1">
                    <a:lumMod val="50000"/>
                  </a:schemeClr>
                </a:solidFill>
              </a:rPr>
              <a:t>Enero 2025</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a:solidFill>
                  <a:schemeClr val="accent1">
                    <a:lumMod val="50000"/>
                  </a:schemeClr>
                </a:solidFill>
                <a:latin typeface="Candara" panose="020E0502030303020204" pitchFamily="34" charset="0"/>
              </a:rPr>
              <a:t>Flota Vehicular </a:t>
            </a:r>
          </a:p>
          <a:p>
            <a:pPr algn="ctr"/>
            <a:r>
              <a:rPr lang="es-CO" sz="3200" b="1">
                <a:solidFill>
                  <a:schemeClr val="accent1">
                    <a:lumMod val="50000"/>
                  </a:schemeClr>
                </a:solidFill>
                <a:latin typeface="Candara" panose="020E0502030303020204" pitchFamily="34" charset="0"/>
              </a:rPr>
              <a:t>554</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111</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(vehículos del componente regulado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396790" y="1465239"/>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(vehículos del componente regulado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738664"/>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err="1">
                <a:solidFill>
                  <a:srgbClr val="C00000"/>
                </a:solidFill>
              </a:rPr>
              <a:t>Otrosi</a:t>
            </a:r>
            <a:r>
              <a:rPr lang="es-MX" sz="1400" dirty="0">
                <a:solidFill>
                  <a:srgbClr val="C00000"/>
                </a:solidFill>
              </a:rPr>
              <a:t> N°7 </a:t>
            </a:r>
          </a:p>
          <a:p>
            <a:r>
              <a:rPr lang="es-MX" sz="1400" dirty="0">
                <a:solidFill>
                  <a:srgbClr val="C00000"/>
                </a:solidFill>
              </a:rPr>
              <a:t>(</a:t>
            </a:r>
            <a:r>
              <a:rPr lang="es-CO" sz="1400" dirty="0">
                <a:solidFill>
                  <a:srgbClr val="C00000"/>
                </a:solidFill>
              </a:rPr>
              <a:t>vehículos del componente regulado </a:t>
            </a:r>
            <a:r>
              <a:rPr lang="es-MX" sz="1400" dirty="0">
                <a:solidFill>
                  <a:srgbClr val="C00000"/>
                </a:solidFill>
              </a:rPr>
              <a:t>en adiciones suscritas)</a:t>
            </a:r>
          </a:p>
        </p:txBody>
      </p:sp>
    </p:spTree>
    <p:extLst>
      <p:ext uri="{BB962C8B-B14F-4D97-AF65-F5344CB8AC3E}">
        <p14:creationId xmlns:p14="http://schemas.microsoft.com/office/powerpoint/2010/main" val="6077069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a:t>
            </a:r>
          </a:p>
          <a:p>
            <a:pPr lvl="1"/>
            <a:r>
              <a:rPr lang="es-CO" sz="1600" b="0" kern="0">
                <a:solidFill>
                  <a:schemeClr val="accent1">
                    <a:lumMod val="50000"/>
                  </a:schemeClr>
                </a:solidFill>
              </a:rPr>
              <a:t>Tipología Enero 2025</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err="1">
                <a:solidFill>
                  <a:srgbClr val="008CC4"/>
                </a:solidFill>
                <a:latin typeface="Candara" panose="020E0502030303020204" pitchFamily="34" charset="0"/>
              </a:rPr>
              <a:t>AmpIirrol</a:t>
            </a:r>
            <a:r>
              <a:rPr lang="es-CO" sz="3200" b="1">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a:solidFill>
                  <a:srgbClr val="002060"/>
                </a:solidFill>
                <a:latin typeface="Candara" panose="020E0502030303020204" pitchFamily="34" charset="0"/>
              </a:rPr>
              <a:t>Total 554</a:t>
            </a:r>
          </a:p>
        </p:txBody>
      </p:sp>
    </p:spTree>
    <p:extLst>
      <p:ext uri="{BB962C8B-B14F-4D97-AF65-F5344CB8AC3E}">
        <p14:creationId xmlns:p14="http://schemas.microsoft.com/office/powerpoint/2010/main" val="7612607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a:t>
            </a:r>
            <a:r>
              <a:rPr lang="es-MX" sz="900">
                <a:solidFill>
                  <a:schemeClr val="accent1">
                    <a:lumMod val="50000"/>
                  </a:schemeClr>
                </a:solidFill>
              </a:rPr>
              <a:t>12 de febrero 2018 y el 31 de diciembre de 2024</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0557" y="137426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04575" y="13825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13809" y="172303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31516" y="163703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18945" y="17396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2024</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175786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9368" y="119405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B7AFE7C-3A28-6D87-ED52-38BBA17F0CE5}"/>
              </a:ext>
            </a:extLst>
          </p:cNvPr>
          <p:cNvGraphicFramePr>
            <a:graphicFrameLocks noGrp="1"/>
          </p:cNvGraphicFramePr>
          <p:nvPr>
            <p:extLst>
              <p:ext uri="{D42A27DB-BD31-4B8C-83A1-F6EECF244321}">
                <p14:modId xmlns:p14="http://schemas.microsoft.com/office/powerpoint/2010/main" val="1333110331"/>
              </p:ext>
            </p:extLst>
          </p:nvPr>
        </p:nvGraphicFramePr>
        <p:xfrm>
          <a:off x="333377" y="2508932"/>
          <a:ext cx="11585702" cy="3464446"/>
        </p:xfrm>
        <a:graphic>
          <a:graphicData uri="http://schemas.openxmlformats.org/drawingml/2006/table">
            <a:tbl>
              <a:tblPr/>
              <a:tblGrid>
                <a:gridCol w="831013">
                  <a:extLst>
                    <a:ext uri="{9D8B030D-6E8A-4147-A177-3AD203B41FA5}">
                      <a16:colId xmlns:a16="http://schemas.microsoft.com/office/drawing/2014/main" val="785504787"/>
                    </a:ext>
                  </a:extLst>
                </a:gridCol>
                <a:gridCol w="941814">
                  <a:extLst>
                    <a:ext uri="{9D8B030D-6E8A-4147-A177-3AD203B41FA5}">
                      <a16:colId xmlns:a16="http://schemas.microsoft.com/office/drawing/2014/main" val="3636960664"/>
                    </a:ext>
                  </a:extLst>
                </a:gridCol>
                <a:gridCol w="155815">
                  <a:extLst>
                    <a:ext uri="{9D8B030D-6E8A-4147-A177-3AD203B41FA5}">
                      <a16:colId xmlns:a16="http://schemas.microsoft.com/office/drawing/2014/main" val="3298679250"/>
                    </a:ext>
                  </a:extLst>
                </a:gridCol>
                <a:gridCol w="831013">
                  <a:extLst>
                    <a:ext uri="{9D8B030D-6E8A-4147-A177-3AD203B41FA5}">
                      <a16:colId xmlns:a16="http://schemas.microsoft.com/office/drawing/2014/main" val="3824073519"/>
                    </a:ext>
                  </a:extLst>
                </a:gridCol>
                <a:gridCol w="941814">
                  <a:extLst>
                    <a:ext uri="{9D8B030D-6E8A-4147-A177-3AD203B41FA5}">
                      <a16:colId xmlns:a16="http://schemas.microsoft.com/office/drawing/2014/main" val="1950042437"/>
                    </a:ext>
                  </a:extLst>
                </a:gridCol>
                <a:gridCol w="155815">
                  <a:extLst>
                    <a:ext uri="{9D8B030D-6E8A-4147-A177-3AD203B41FA5}">
                      <a16:colId xmlns:a16="http://schemas.microsoft.com/office/drawing/2014/main" val="780043166"/>
                    </a:ext>
                  </a:extLst>
                </a:gridCol>
                <a:gridCol w="831013">
                  <a:extLst>
                    <a:ext uri="{9D8B030D-6E8A-4147-A177-3AD203B41FA5}">
                      <a16:colId xmlns:a16="http://schemas.microsoft.com/office/drawing/2014/main" val="3583949321"/>
                    </a:ext>
                  </a:extLst>
                </a:gridCol>
                <a:gridCol w="941814">
                  <a:extLst>
                    <a:ext uri="{9D8B030D-6E8A-4147-A177-3AD203B41FA5}">
                      <a16:colId xmlns:a16="http://schemas.microsoft.com/office/drawing/2014/main" val="144944854"/>
                    </a:ext>
                  </a:extLst>
                </a:gridCol>
                <a:gridCol w="155815">
                  <a:extLst>
                    <a:ext uri="{9D8B030D-6E8A-4147-A177-3AD203B41FA5}">
                      <a16:colId xmlns:a16="http://schemas.microsoft.com/office/drawing/2014/main" val="3826142296"/>
                    </a:ext>
                  </a:extLst>
                </a:gridCol>
                <a:gridCol w="831013">
                  <a:extLst>
                    <a:ext uri="{9D8B030D-6E8A-4147-A177-3AD203B41FA5}">
                      <a16:colId xmlns:a16="http://schemas.microsoft.com/office/drawing/2014/main" val="72085491"/>
                    </a:ext>
                  </a:extLst>
                </a:gridCol>
                <a:gridCol w="941814">
                  <a:extLst>
                    <a:ext uri="{9D8B030D-6E8A-4147-A177-3AD203B41FA5}">
                      <a16:colId xmlns:a16="http://schemas.microsoft.com/office/drawing/2014/main" val="771503774"/>
                    </a:ext>
                  </a:extLst>
                </a:gridCol>
                <a:gridCol w="155815">
                  <a:extLst>
                    <a:ext uri="{9D8B030D-6E8A-4147-A177-3AD203B41FA5}">
                      <a16:colId xmlns:a16="http://schemas.microsoft.com/office/drawing/2014/main" val="3087217610"/>
                    </a:ext>
                  </a:extLst>
                </a:gridCol>
                <a:gridCol w="831013">
                  <a:extLst>
                    <a:ext uri="{9D8B030D-6E8A-4147-A177-3AD203B41FA5}">
                      <a16:colId xmlns:a16="http://schemas.microsoft.com/office/drawing/2014/main" val="60763495"/>
                    </a:ext>
                  </a:extLst>
                </a:gridCol>
                <a:gridCol w="941814">
                  <a:extLst>
                    <a:ext uri="{9D8B030D-6E8A-4147-A177-3AD203B41FA5}">
                      <a16:colId xmlns:a16="http://schemas.microsoft.com/office/drawing/2014/main" val="2884819752"/>
                    </a:ext>
                  </a:extLst>
                </a:gridCol>
                <a:gridCol w="155815">
                  <a:extLst>
                    <a:ext uri="{9D8B030D-6E8A-4147-A177-3AD203B41FA5}">
                      <a16:colId xmlns:a16="http://schemas.microsoft.com/office/drawing/2014/main" val="1812302097"/>
                    </a:ext>
                  </a:extLst>
                </a:gridCol>
                <a:gridCol w="831013">
                  <a:extLst>
                    <a:ext uri="{9D8B030D-6E8A-4147-A177-3AD203B41FA5}">
                      <a16:colId xmlns:a16="http://schemas.microsoft.com/office/drawing/2014/main" val="691176996"/>
                    </a:ext>
                  </a:extLst>
                </a:gridCol>
                <a:gridCol w="1111479">
                  <a:extLst>
                    <a:ext uri="{9D8B030D-6E8A-4147-A177-3AD203B41FA5}">
                      <a16:colId xmlns:a16="http://schemas.microsoft.com/office/drawing/2014/main" val="130000263"/>
                    </a:ext>
                  </a:extLst>
                </a:gridCol>
              </a:tblGrid>
              <a:tr h="225942">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55720169"/>
                  </a:ext>
                </a:extLst>
              </a:tr>
              <a:tr h="215183">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230094822"/>
                  </a:ext>
                </a:extLst>
              </a:tr>
              <a:tr h="215183">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2147537672"/>
                  </a:ext>
                </a:extLst>
              </a:tr>
              <a:tr h="215183">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85500804"/>
                  </a:ext>
                </a:extLst>
              </a:tr>
              <a:tr h="215183">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2095195752"/>
                  </a:ext>
                </a:extLst>
              </a:tr>
              <a:tr h="215183">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257617085"/>
                  </a:ext>
                </a:extLst>
              </a:tr>
              <a:tr h="215183">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1046375917"/>
                  </a:ext>
                </a:extLst>
              </a:tr>
              <a:tr h="215183">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5554550"/>
                  </a:ext>
                </a:extLst>
              </a:tr>
              <a:tr h="215183">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751555162"/>
                  </a:ext>
                </a:extLst>
              </a:tr>
              <a:tr h="215183">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728980083"/>
                  </a:ext>
                </a:extLst>
              </a:tr>
              <a:tr h="215183">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287713958"/>
                  </a:ext>
                </a:extLst>
              </a:tr>
              <a:tr h="215183">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472331002"/>
                  </a:ext>
                </a:extLst>
              </a:tr>
              <a:tr h="215183">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1713708552"/>
                  </a:ext>
                </a:extLst>
              </a:tr>
              <a:tr h="215183">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214.374,53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310.060,35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189.729,71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130.194,48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136.554,34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980.913,41</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551824299"/>
                  </a:ext>
                </a:extLst>
              </a:tr>
              <a:tr h="215183">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218.579,40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323.179,55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198.665,84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135.495,09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140.460,80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1.016.380,68</a:t>
                      </a:r>
                    </a:p>
                  </a:txBody>
                  <a:tcPr marL="0" marR="85006" marT="0" marB="0" anchor="ctr">
                    <a:lnL>
                      <a:noFill/>
                    </a:lnL>
                    <a:lnR>
                      <a:noFill/>
                    </a:lnR>
                    <a:lnT>
                      <a:noFill/>
                    </a:lnT>
                    <a:lnB>
                      <a:noFill/>
                    </a:lnB>
                    <a:noFill/>
                  </a:tcPr>
                </a:tc>
                <a:extLst>
                  <a:ext uri="{0D108BD9-81ED-4DB2-BD59-A6C34878D82A}">
                    <a16:rowId xmlns:a16="http://schemas.microsoft.com/office/drawing/2014/main" val="3127676855"/>
                  </a:ext>
                </a:extLst>
              </a:tr>
              <a:tr h="22594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3.026.134,16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4.421.848,82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2.731.161,47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1.864.999,02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1.931.331,55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13.975.475,02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24914595"/>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782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diciembre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2.7</a:t>
            </a:r>
            <a:r>
              <a:rPr lang="es-CO" sz="1200" b="1" dirty="0">
                <a:solidFill>
                  <a:srgbClr val="002060"/>
                </a:solidFill>
                <a:latin typeface="Calibri" panose="020F0502020204030204"/>
              </a:rPr>
              <a:t>0</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dirty="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282</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12755" y="6105892"/>
            <a:ext cx="12186370" cy="784830"/>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Se retiraron 242 contenedores bajo la Actualización del Plan de Contenerización suscrito bajo el acta de entendimiento firmada por el Concesionario, UAESP y Consorcio Proyección Capital el 25 de octubre de 2024.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BOGOTA LIMPIA  esta implementando la actualización del Plan de Contenerización para el retiro de 336 contendores NA</a:t>
            </a:r>
          </a:p>
          <a:p>
            <a:pPr algn="ju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Unidad emitió concepto en el cual indica que se debe actualizar los planes de Contenerización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76	         176	                  9	                       244</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a:t>
            </a:r>
            <a:r>
              <a:rPr lang="es-CO" sz="1200" b="1">
                <a:solidFill>
                  <a:srgbClr val="4472C4">
                    <a:lumMod val="50000"/>
                  </a:srgbClr>
                </a:solidFill>
                <a:latin typeface="Calibri" panose="020F0502020204030204"/>
              </a:rPr>
              <a:t> </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a:solidFill>
                  <a:srgbClr val="4472C4">
                    <a:lumMod val="50000"/>
                  </a:srgbClr>
                </a:solidFill>
                <a:latin typeface="Calibri" panose="020F0502020204030204"/>
              </a:rPr>
              <a:t>58</a:t>
            </a: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93                            160</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234066"/>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41                                   562                               </a:t>
            </a:r>
            <a:r>
              <a:rPr lang="es-CO" sz="1200" b="1">
                <a:solidFill>
                  <a:srgbClr val="002060"/>
                </a:solidFill>
                <a:latin typeface="Calibri" panose="020F0502020204030204"/>
              </a:rPr>
              <a:t>289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359	             97	                          474	          219</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4.614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4.901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42966" y="2028564"/>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1.745</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895</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673217" y="3989487"/>
            <a:ext cx="2047575" cy="826380"/>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Calibri"/>
                <a:cs typeface="Calibri"/>
              </a:rPr>
              <a:t>2.984</a:t>
            </a:r>
          </a:p>
          <a:p>
            <a:pPr algn="ctr">
              <a:lnSpc>
                <a:spcPct val="90000"/>
              </a:lnSpc>
              <a:spcBef>
                <a:spcPct val="0"/>
              </a:spcBef>
              <a:defRPr/>
            </a:pPr>
            <a:r>
              <a:rPr lang="es-CO" sz="1100" cap="small" dirty="0">
                <a:solidFill>
                  <a:srgbClr val="002060"/>
                </a:solidFill>
                <a:latin typeface="Calibri" panose="020F0502020204030204"/>
                <a:ea typeface="+mj-ea"/>
                <a:cs typeface="+mj-cs"/>
              </a:rPr>
              <a:t>1.549 NA</a:t>
            </a:r>
          </a:p>
          <a:p>
            <a:pPr algn="ctr">
              <a:lnSpc>
                <a:spcPct val="90000"/>
              </a:lnSpc>
              <a:spcBef>
                <a:spcPct val="0"/>
              </a:spcBef>
              <a:defRPr/>
            </a:pPr>
            <a:r>
              <a:rPr lang="es-CO" sz="1100" cap="small" dirty="0">
                <a:solidFill>
                  <a:srgbClr val="002060"/>
                </a:solidFill>
                <a:latin typeface="Calibri" panose="020F0502020204030204"/>
                <a:ea typeface="+mj-ea"/>
                <a:cs typeface="+mj-cs"/>
              </a:rPr>
              <a:t>(1.434 Contrato y 115 Adición)   </a:t>
            </a:r>
          </a:p>
          <a:p>
            <a:pPr algn="ctr">
              <a:lnSpc>
                <a:spcPct val="90000"/>
              </a:lnSpc>
              <a:spcBef>
                <a:spcPct val="0"/>
              </a:spcBef>
              <a:defRPr/>
            </a:pPr>
            <a:r>
              <a:rPr lang="es-CO" sz="1100" cap="small" dirty="0">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60905" y="1177792"/>
            <a:ext cx="1998733" cy="97872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816*</a:t>
            </a:r>
          </a:p>
          <a:p>
            <a:pPr algn="ctr">
              <a:lnSpc>
                <a:spcPct val="90000"/>
              </a:lnSpc>
              <a:spcBef>
                <a:spcPct val="0"/>
              </a:spcBef>
              <a:defRPr/>
            </a:pPr>
            <a:r>
              <a:rPr lang="es-CO" sz="1100" cap="small">
                <a:solidFill>
                  <a:srgbClr val="002060"/>
                </a:solidFill>
                <a:latin typeface="Calibri" panose="020F0502020204030204"/>
                <a:ea typeface="+mj-ea"/>
                <a:cs typeface="+mj-cs"/>
              </a:rPr>
              <a:t>292 NA</a:t>
            </a:r>
          </a:p>
          <a:p>
            <a:pPr algn="ctr">
              <a:lnSpc>
                <a:spcPct val="90000"/>
              </a:lnSpc>
              <a:spcBef>
                <a:spcPct val="0"/>
              </a:spcBef>
              <a:defRPr/>
            </a:pPr>
            <a:r>
              <a:rPr lang="es-CO" sz="1100" cap="small">
                <a:solidFill>
                  <a:srgbClr val="002060"/>
                </a:solidFill>
                <a:latin typeface="Calibri" panose="020F0502020204030204"/>
                <a:ea typeface="+mj-ea"/>
                <a:cs typeface="+mj-cs"/>
              </a:rPr>
              <a:t>(242 Contrato y 50 Adición)</a:t>
            </a:r>
          </a:p>
          <a:p>
            <a:pPr algn="ctr">
              <a:lnSpc>
                <a:spcPct val="90000"/>
              </a:lnSpc>
              <a:spcBef>
                <a:spcPct val="0"/>
              </a:spcBef>
              <a:defRPr/>
            </a:pPr>
            <a:r>
              <a:rPr lang="es-CO" sz="1100" cap="small">
                <a:solidFill>
                  <a:srgbClr val="002060"/>
                </a:solidFill>
                <a:latin typeface="Calibri" panose="020F0502020204030204"/>
                <a:ea typeface="+mj-ea"/>
                <a:cs typeface="+mj-cs"/>
              </a:rPr>
              <a:t>524 A</a:t>
            </a:r>
          </a:p>
          <a:p>
            <a:pPr algn="ctr">
              <a:lnSpc>
                <a:spcPct val="90000"/>
              </a:lnSpc>
              <a:spcBef>
                <a:spcPct val="0"/>
              </a:spcBef>
              <a:defRPr/>
            </a:pPr>
            <a:r>
              <a:rPr lang="es-CO" sz="1100" cap="small">
                <a:solidFill>
                  <a:srgbClr val="002060"/>
                </a:solidFill>
                <a:latin typeface="Calibri" panose="020F0502020204030204"/>
                <a:ea typeface="+mj-ea"/>
                <a:cs typeface="+mj-cs"/>
              </a:rPr>
              <a:t>(484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95510" y="1685214"/>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j-ea"/>
                <a:cs typeface="+mj-cs"/>
              </a:rPr>
              <a:t>182*</a:t>
            </a:r>
          </a:p>
          <a:p>
            <a:pPr>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rPr>
              <a:t>CONTENEDORES</a:t>
            </a:r>
          </a:p>
          <a:p>
            <a:pPr lvl="1">
              <a:defRPr/>
            </a:pPr>
            <a:r>
              <a:rPr lang="es-CO" sz="1600" kern="0">
                <a:solidFill>
                  <a:srgbClr val="002060"/>
                </a:solidFill>
                <a:latin typeface="Candara"/>
              </a:rPr>
              <a:t>Contenedores reemplazados diciembre–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.671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24</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,86</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400</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dirty="0">
                <a:solidFill>
                  <a:srgbClr val="002060"/>
                </a:solidFill>
                <a:latin typeface="Calibri" panose="020F0502020204030204"/>
              </a:rPr>
              <a:t>1.104</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5536827" y="1200627"/>
            <a:ext cx="607427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SAN CRISTÓBAL      USME              SANTA FE       USAQUÉN       CHAPINERO      LA CANDELARIA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153	        131	       57                    </a:t>
            </a:r>
            <a:r>
              <a:rPr lang="es-CO" sz="1200" b="1" cap="small">
                <a:solidFill>
                  <a:srgbClr val="002060"/>
                </a:solidFill>
                <a:highlight>
                  <a:srgbClr val="FFFFFF"/>
                </a:highlight>
                <a:latin typeface="+mn-lt"/>
              </a:rPr>
              <a:t>52</a:t>
            </a: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highlight>
                  <a:srgbClr val="FFFFFF"/>
                </a:highlight>
                <a:latin typeface="+mn-lt"/>
              </a:rPr>
              <a:t>FONTIBÓN</a:t>
            </a:r>
            <a:r>
              <a:rPr lang="es-CO" sz="1200" b="1">
                <a:solidFill>
                  <a:srgbClr val="4472C4"/>
                </a:solidFill>
                <a:highlight>
                  <a:srgbClr val="FFFFFF"/>
                </a:highlight>
                <a:latin typeface="+mn-lt"/>
              </a:rPr>
              <a:t>	</a:t>
            </a:r>
            <a:r>
              <a:rPr lang="es-CO" sz="1200" b="1">
                <a:solidFill>
                  <a:srgbClr val="002060"/>
                </a:solidFill>
                <a:highlight>
                  <a:srgbClr val="FFFFFF"/>
                </a:highlight>
                <a:latin typeface="+mn-lt"/>
              </a:rPr>
              <a:t>KENNEDY</a:t>
            </a:r>
          </a:p>
          <a:p>
            <a:pPr>
              <a:defRPr/>
            </a:pPr>
            <a:r>
              <a:rPr lang="es-CO" sz="1200" b="1">
                <a:solidFill>
                  <a:srgbClr val="002060"/>
                </a:solidFill>
                <a:highlight>
                  <a:srgbClr val="FFFFFF"/>
                </a:highlight>
                <a:latin typeface="+mn-lt"/>
              </a:rPr>
              <a:t>281        </a:t>
            </a: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 	</a:t>
            </a:r>
            <a:r>
              <a:rPr lang="es-CO" sz="1200" b="1">
                <a:solidFill>
                  <a:srgbClr val="002060"/>
                </a:solidFill>
                <a:highlight>
                  <a:srgbClr val="FFFFFF"/>
                </a:highlight>
                <a:latin typeface="+mn-lt"/>
              </a:rPr>
              <a:t>823</a:t>
            </a: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latin typeface="Calibri" panose="020F0502020204030204"/>
                <a:cs typeface="Calibri"/>
              </a:rPr>
              <a:t>748</a:t>
            </a:r>
            <a:endParaRPr lang="es-CO" sz="24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273</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116</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198</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TUNJUELITO 		 ANTONIO NARIÑO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39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104</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2</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LOS MÁRTIRES	TEUSAQUILLO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11</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5</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dirty="0">
                <a:solidFill>
                  <a:srgbClr val="002060"/>
                </a:solidFill>
                <a:latin typeface="Calibri" panose="020F0502020204030204"/>
              </a:rPr>
              <a:t>.</a:t>
            </a:r>
          </a:p>
          <a:p>
            <a:pPr algn="just">
              <a:defRPr/>
            </a:pPr>
            <a:r>
              <a:rPr lang="es-CO" sz="900" dirty="0">
                <a:solidFill>
                  <a:srgbClr val="002060"/>
                </a:solidFill>
                <a:latin typeface="Calibri" panose="020F0502020204030204"/>
                <a:ea typeface="Calibri"/>
                <a:cs typeface="Calibri"/>
              </a:rPr>
              <a:t>Nota: Los datos son presentados con base a lo informado por el concesionario.</a:t>
            </a:r>
          </a:p>
          <a:p>
            <a:pPr algn="just">
              <a:defRPr/>
            </a:pPr>
            <a:r>
              <a:rPr lang="es-CO" sz="900" dirty="0">
                <a:solidFill>
                  <a:srgbClr val="002060"/>
                </a:solidFill>
                <a:latin typeface="Calibri" panose="020F0502020204030204"/>
                <a:ea typeface="Calibri"/>
                <a:cs typeface="Calibri"/>
              </a:rPr>
              <a:t>*Se toma el dato del reporte SIGAB “Reemplazo de contenedores”.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237</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a:t>
            </a:r>
            <a:r>
              <a:rPr kumimoji="0" lang="es-CO" sz="1600" b="0" i="0" u="none" strike="noStrike" kern="1200" cap="small" spc="0" normalizeH="0" baseline="0" noProof="0" err="1">
                <a:ln>
                  <a:noFill/>
                </a:ln>
                <a:solidFill>
                  <a:srgbClr val="002060"/>
                </a:solidFill>
                <a:effectLst/>
                <a:uLnTx/>
                <a:uFillTx/>
                <a:latin typeface="Candara"/>
                <a:ea typeface="+mn-ea"/>
                <a:cs typeface="+mn-cs"/>
              </a:rPr>
              <a:t>Contenerización</a:t>
            </a:r>
            <a:r>
              <a:rPr lang="es-CO" sz="1600" cap="small">
                <a:solidFill>
                  <a:srgbClr val="002060"/>
                </a:solidFill>
                <a:latin typeface="Candara"/>
              </a:rPr>
              <a:t> diciembre </a:t>
            </a:r>
            <a:r>
              <a:rPr kumimoji="0" lang="es-CO" sz="1600" i="0" u="none" strike="noStrike" kern="1200" cap="small" spc="0" normalizeH="0" baseline="0" noProof="0">
                <a:ln>
                  <a:noFill/>
                </a:ln>
                <a:solidFill>
                  <a:srgbClr val="002060"/>
                </a:solidFill>
                <a:effectLst/>
                <a:uLnTx/>
                <a:uFillTx/>
                <a:latin typeface="Candara"/>
                <a:ea typeface="+mn-ea"/>
                <a:cs typeface="+mn-cs"/>
              </a:rPr>
              <a:t>– 2024</a:t>
            </a:r>
            <a:r>
              <a:rPr lang="es-CO" sz="1600" cap="small">
                <a:solidFill>
                  <a:srgbClr val="002060"/>
                </a:solidFill>
                <a:latin typeface="Candara"/>
              </a:rPr>
              <a:t> </a:t>
            </a:r>
            <a:r>
              <a:rPr lang="es-CO" sz="1600" cap="small">
                <a:solidFill>
                  <a:srgbClr val="4472C4"/>
                </a:solidFill>
                <a:latin typeface="Candara"/>
              </a:rPr>
              <a:t> </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highlight>
                  <a:srgbClr val="FFFFFF"/>
                </a:highlight>
                <a:latin typeface="Calibri Light" panose="020F0302020204030204"/>
              </a:rPr>
              <a:t>Batan</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highlight>
                  <a:srgbClr val="FFFFFF"/>
                </a:highlight>
                <a:latin typeface="Calibri Light" panose="020F0302020204030204"/>
              </a:rPr>
              <a:t>Estoril</a:t>
            </a:r>
            <a:endParaRPr lang="es-CO" sz="1200" cap="small">
              <a:solidFill>
                <a:srgbClr val="4472C4">
                  <a:lumMod val="50000"/>
                </a:srgbClr>
              </a:solidFill>
              <a:highlight>
                <a:srgbClr val="FFFFFF"/>
              </a:highlight>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5410200" y="1483917"/>
            <a:ext cx="6361271" cy="1200329"/>
          </a:xfrm>
          <a:prstGeom prst="rect">
            <a:avLst/>
          </a:prstGeom>
          <a:noFill/>
        </p:spPr>
        <p:txBody>
          <a:bodyPr wrap="square" rtlCol="0">
            <a:spAutoFit/>
          </a:bodyPr>
          <a:lstStyle/>
          <a:p>
            <a:pPr>
              <a:defRPr/>
            </a:pPr>
            <a:r>
              <a:rPr lang="es-CO" sz="1400" cap="small">
                <a:solidFill>
                  <a:srgbClr val="4472C4">
                    <a:lumMod val="50000"/>
                  </a:srgbClr>
                </a:solidFill>
                <a:latin typeface="Calibri Light" panose="020F0302020204030204"/>
              </a:rPr>
              <a:t>	       </a:t>
            </a:r>
            <a:r>
              <a:rPr lang="es-CO" sz="1600" b="1" cap="small">
                <a:solidFill>
                  <a:srgbClr val="4472C4">
                    <a:lumMod val="50000"/>
                  </a:srgbClr>
                </a:solidFill>
                <a:latin typeface="Calibri Light" panose="020F0302020204030204" pitchFamily="34" charset="0"/>
                <a:cs typeface="Calibri Light" panose="020F0302020204030204" pitchFamily="34" charset="0"/>
              </a:rPr>
              <a:t>Usaquén                   </a:t>
            </a: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	       codito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Villa de los Alpes          </a:t>
            </a:r>
            <a:r>
              <a:rPr lang="es-CO" sz="1400" cap="small">
                <a:solidFill>
                  <a:srgbClr val="4472C4">
                    <a:lumMod val="50000"/>
                  </a:srgbClr>
                </a:solidFill>
                <a:latin typeface="Calibri Light" panose="020F0302020204030204"/>
              </a:rPr>
              <a:t>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			20 de julio                     </a:t>
            </a:r>
            <a:r>
              <a:rPr lang="es-CO" sz="1400" cap="small" err="1">
                <a:solidFill>
                  <a:srgbClr val="4472C4">
                    <a:lumMod val="50000"/>
                  </a:srgbClr>
                </a:solidFill>
                <a:latin typeface="Calibri Light" panose="020F0302020204030204"/>
              </a:rPr>
              <a:t>av</a:t>
            </a:r>
            <a:r>
              <a:rPr lang="es-CO" sz="1400" cap="small">
                <a:solidFill>
                  <a:srgbClr val="4472C4">
                    <a:lumMod val="50000"/>
                  </a:srgbClr>
                </a:solidFill>
                <a:latin typeface="Calibri Light" panose="020F0302020204030204"/>
              </a:rPr>
              <a:t> </a:t>
            </a:r>
            <a:r>
              <a:rPr lang="es-CO" sz="1400" cap="small" err="1">
                <a:solidFill>
                  <a:srgbClr val="4472C4">
                    <a:lumMod val="50000"/>
                  </a:srgbClr>
                </a:solidFill>
                <a:latin typeface="Calibri Light" panose="020F0302020204030204"/>
              </a:rPr>
              <a:t>villavicencio</a:t>
            </a:r>
            <a:endParaRPr lang="es-CO" sz="1400" cap="small">
              <a:solidFill>
                <a:srgbClr val="4472C4">
                  <a:lumMod val="50000"/>
                </a:srgbClr>
              </a:solidFill>
              <a:latin typeface="Calibri Light" panose="020F03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r>
              <a:rPr lang="es-CO" sz="1400" cap="small">
                <a:solidFill>
                  <a:srgbClr val="4472C4">
                    <a:lumMod val="50000"/>
                  </a:srgbClr>
                </a:solidFill>
                <a:latin typeface="Calibri Light" panose="020F0302020204030204"/>
              </a:rPr>
              <a:t>         </a:t>
            </a:r>
            <a:r>
              <a:rPr lang="es-CO" sz="1400" cap="small" err="1">
                <a:solidFill>
                  <a:srgbClr val="4472C4">
                    <a:lumMod val="50000"/>
                  </a:srgbClr>
                </a:solidFill>
                <a:latin typeface="Calibri Light" panose="020F0302020204030204"/>
              </a:rPr>
              <a:t>maricuela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r>
              <a:rPr lang="es-CO" sz="1400" cap="small">
                <a:solidFill>
                  <a:srgbClr val="4472C4">
                    <a:lumMod val="50000"/>
                  </a:srgbClr>
                </a:solidFill>
                <a:latin typeface="Calibri Light" panose="020F0302020204030204"/>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a:solidFill>
                  <a:srgbClr val="4472C4">
                    <a:lumMod val="50000"/>
                  </a:srgbClr>
                </a:solidFill>
              </a:rPr>
              <a:t>Villemar	         Catalina</a:t>
            </a:r>
            <a:endParaRPr kumimoji="0" lang="es-CO" sz="1400" b="0" i="0" u="none" strike="noStrike" kern="1200" cap="small" spc="0" normalizeH="0" baseline="0" noProof="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Pastrana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El Carmelo</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3688961"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5869397" y="2081919"/>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Los Cedros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Las Villas</a:t>
            </a: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diciembre</a:t>
            </a: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2024</a:t>
            </a:r>
            <a:r>
              <a:rPr lang="es-CO" sz="1600" cap="small">
                <a:solidFill>
                  <a:srgbClr val="002060"/>
                </a:solidFill>
                <a:latin typeface="Candara"/>
              </a:rPr>
              <a:t> </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2438400" y="2821109"/>
            <a:ext cx="1541248" cy="59894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n 13">
            <a:extLst>
              <a:ext uri="{FF2B5EF4-FFF2-40B4-BE49-F238E27FC236}">
                <a16:creationId xmlns:a16="http://schemas.microsoft.com/office/drawing/2014/main" id="{497C6B99-9709-3C43-345A-3390D806DEC8}"/>
              </a:ext>
            </a:extLst>
          </p:cNvPr>
          <p:cNvPicPr/>
          <p:nvPr/>
        </p:nvPicPr>
        <p:blipFill>
          <a:blip r:embed="rId3" cstate="email">
            <a:extLst>
              <a:ext uri="{28A0092B-C50C-407E-A947-70E740481C1C}">
                <a14:useLocalDpi xmlns:a14="http://schemas.microsoft.com/office/drawing/2010/main"/>
              </a:ext>
            </a:extLst>
          </a:blip>
          <a:stretch>
            <a:fillRect/>
          </a:stretch>
        </p:blipFill>
        <p:spPr>
          <a:xfrm>
            <a:off x="343620" y="1943363"/>
            <a:ext cx="11363929" cy="3066554"/>
          </a:xfrm>
          <a:prstGeom prst="rect">
            <a:avLst/>
          </a:prstGeom>
        </p:spPr>
      </p:pic>
      <p:grpSp>
        <p:nvGrpSpPr>
          <p:cNvPr id="3" name="Grupo 2">
            <a:extLst>
              <a:ext uri="{FF2B5EF4-FFF2-40B4-BE49-F238E27FC236}">
                <a16:creationId xmlns:a16="http://schemas.microsoft.com/office/drawing/2014/main" id="{A28DA0D9-345E-4F23-8A7D-98B05730DD8D}"/>
              </a:ext>
            </a:extLst>
          </p:cNvPr>
          <p:cNvGrpSpPr/>
          <p:nvPr/>
        </p:nvGrpSpPr>
        <p:grpSpPr>
          <a:xfrm>
            <a:off x="337265" y="1507948"/>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lang="es-MX" sz="1600" cap="small">
                <a:solidFill>
                  <a:srgbClr val="4472C4">
                    <a:lumMod val="50000"/>
                  </a:srgbClr>
                </a:solidFill>
                <a:latin typeface="Candara" panose="020E0502030303020204" pitchFamily="34" charset="0"/>
              </a:rPr>
              <a:t>enero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35945" y="4776410"/>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26" name="Picture 2">
            <a:extLst>
              <a:ext uri="{FF2B5EF4-FFF2-40B4-BE49-F238E27FC236}">
                <a16:creationId xmlns:a16="http://schemas.microsoft.com/office/drawing/2014/main" id="{F8172BF0-F4A8-8F8C-50DE-062B6B4C9A00}"/>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53255" y="1963646"/>
            <a:ext cx="3721061" cy="2790796"/>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87210949-1E46-AE6E-5085-AA8FA8CEDB93}"/>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7969817" y="1963646"/>
            <a:ext cx="3699782" cy="2804378"/>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F870412F-7706-217C-88EB-52616794DD0F}"/>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4162488" y="1959829"/>
            <a:ext cx="3990776" cy="28081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63319"/>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002060"/>
                </a:solidFill>
                <a:effectLst/>
                <a:uLnTx/>
                <a:uFillTx/>
                <a:latin typeface="Candara"/>
              </a:rPr>
              <a:t>           </a:t>
            </a:r>
            <a:r>
              <a:rPr kumimoji="0" lang="es-MX" sz="1600" b="0" i="0" u="none" strike="noStrike" kern="1200" cap="small" spc="0" normalizeH="0" baseline="0" noProof="0">
                <a:ln>
                  <a:noFill/>
                </a:ln>
                <a:solidFill>
                  <a:srgbClr val="002060"/>
                </a:solidFill>
                <a:effectLst/>
                <a:uLnTx/>
                <a:uFillTx/>
                <a:latin typeface="Candara"/>
              </a:rPr>
              <a:t>esquema de </a:t>
            </a:r>
            <a:r>
              <a:rPr kumimoji="0" lang="es-MX" sz="1600" b="0" i="0" u="none" strike="noStrike" kern="1200" cap="small" spc="0" normalizeH="0" baseline="0" noProof="0" err="1">
                <a:ln>
                  <a:noFill/>
                </a:ln>
                <a:solidFill>
                  <a:srgbClr val="002060"/>
                </a:solidFill>
                <a:effectLst/>
                <a:uLnTx/>
                <a:uFillTx/>
                <a:latin typeface="Candara"/>
              </a:rPr>
              <a:t>Contenerización</a:t>
            </a:r>
            <a:r>
              <a:rPr kumimoji="0" lang="es-MX" sz="1600" b="0" i="0" u="none" strike="noStrike" kern="1200" cap="small" spc="0" normalizeH="0" baseline="0" noProof="0">
                <a:ln>
                  <a:noFill/>
                </a:ln>
                <a:solidFill>
                  <a:srgbClr val="002060"/>
                </a:solidFill>
                <a:effectLst/>
                <a:uLnTx/>
                <a:uFillTx/>
                <a:latin typeface="Candara"/>
              </a:rPr>
              <a:t> </a:t>
            </a:r>
            <a:r>
              <a:rPr lang="es-MX" sz="1600" cap="small">
                <a:solidFill>
                  <a:srgbClr val="002060"/>
                </a:solidFill>
                <a:latin typeface="Candara"/>
              </a:rPr>
              <a:t>enero 2025</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1" name="Imagen 10">
            <a:extLst>
              <a:ext uri="{FF2B5EF4-FFF2-40B4-BE49-F238E27FC236}">
                <a16:creationId xmlns:a16="http://schemas.microsoft.com/office/drawing/2014/main" id="{ECC4FA14-EC54-1BFE-A614-728304F681A3}"/>
              </a:ext>
            </a:extLst>
          </p:cNvPr>
          <p:cNvPicPr>
            <a:picLocks/>
          </p:cNvPicPr>
          <p:nvPr/>
        </p:nvPicPr>
        <p:blipFill>
          <a:blip r:embed="rId6" cstate="email">
            <a:extLst>
              <a:ext uri="{28A0092B-C50C-407E-A947-70E740481C1C}">
                <a14:useLocalDpi xmlns:a14="http://schemas.microsoft.com/office/drawing/2010/main"/>
              </a:ext>
            </a:extLst>
          </a:blip>
          <a:stretch>
            <a:fillRect/>
          </a:stretch>
        </p:blipFill>
        <p:spPr>
          <a:xfrm>
            <a:off x="429279" y="2072063"/>
            <a:ext cx="3573865" cy="3071821"/>
          </a:xfrm>
          <a:prstGeom prst="rect">
            <a:avLst/>
          </a:prstGeom>
        </p:spPr>
      </p:pic>
      <p:pic>
        <p:nvPicPr>
          <p:cNvPr id="13" name="Imagen 12">
            <a:extLst>
              <a:ext uri="{FF2B5EF4-FFF2-40B4-BE49-F238E27FC236}">
                <a16:creationId xmlns:a16="http://schemas.microsoft.com/office/drawing/2014/main" id="{5A0E24E4-D7A7-AEC7-A1AE-0104EA98F71B}"/>
              </a:ext>
            </a:extLst>
          </p:cNvPr>
          <p:cNvPicPr>
            <a:picLocks/>
          </p:cNvPicPr>
          <p:nvPr/>
        </p:nvPicPr>
        <p:blipFill>
          <a:blip r:embed="rId7" cstate="email">
            <a:extLst>
              <a:ext uri="{28A0092B-C50C-407E-A947-70E740481C1C}">
                <a14:useLocalDpi xmlns:a14="http://schemas.microsoft.com/office/drawing/2010/main"/>
              </a:ext>
            </a:extLst>
          </a:blip>
          <a:stretch>
            <a:fillRect/>
          </a:stretch>
        </p:blipFill>
        <p:spPr>
          <a:xfrm>
            <a:off x="4036830" y="2074344"/>
            <a:ext cx="3758589" cy="3087812"/>
          </a:xfrm>
          <a:prstGeom prst="rect">
            <a:avLst/>
          </a:prstGeom>
        </p:spPr>
      </p:pic>
      <p:pic>
        <p:nvPicPr>
          <p:cNvPr id="15" name="Imagen 14">
            <a:extLst>
              <a:ext uri="{FF2B5EF4-FFF2-40B4-BE49-F238E27FC236}">
                <a16:creationId xmlns:a16="http://schemas.microsoft.com/office/drawing/2014/main" id="{54047CB4-0A76-A940-9551-22E81237BC39}"/>
              </a:ext>
            </a:extLst>
          </p:cNvPr>
          <p:cNvPicPr>
            <a:picLocks/>
          </p:cNvPicPr>
          <p:nvPr/>
        </p:nvPicPr>
        <p:blipFill>
          <a:blip r:embed="rId8" cstate="email">
            <a:extLst>
              <a:ext uri="{28A0092B-C50C-407E-A947-70E740481C1C}">
                <a14:useLocalDpi xmlns:a14="http://schemas.microsoft.com/office/drawing/2010/main"/>
              </a:ext>
            </a:extLst>
          </a:blip>
          <a:stretch>
            <a:fillRect/>
          </a:stretch>
        </p:blipFill>
        <p:spPr>
          <a:xfrm>
            <a:off x="7810021" y="2072062"/>
            <a:ext cx="3960000" cy="3071821"/>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80577" y="1618398"/>
            <a:ext cx="11348043" cy="468461"/>
            <a:chOff x="535336" y="1429010"/>
            <a:chExt cx="11086768" cy="45237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407"/>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382651" y="5134052"/>
            <a:ext cx="11362642"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002060"/>
                </a:solidFill>
                <a:effectLst/>
                <a:uLnTx/>
                <a:uFillTx/>
                <a:latin typeface="Candara"/>
              </a:rPr>
              <a:t> </a:t>
            </a:r>
            <a:r>
              <a:rPr lang="es-CO" sz="1600" cap="small">
                <a:solidFill>
                  <a:srgbClr val="002060"/>
                </a:solidFill>
                <a:latin typeface="Candara"/>
              </a:rPr>
              <a:t>          </a:t>
            </a:r>
            <a:r>
              <a:rPr kumimoji="0" lang="es-MX" sz="1600" b="0" i="0" u="none" strike="noStrike" kern="1200" cap="small" spc="0" normalizeH="0" baseline="0" noProof="0">
                <a:ln>
                  <a:noFill/>
                </a:ln>
                <a:solidFill>
                  <a:srgbClr val="002060"/>
                </a:solidFill>
                <a:effectLst/>
                <a:uLnTx/>
                <a:uFillTx/>
                <a:latin typeface="Candara"/>
              </a:rPr>
              <a:t>esquema de Contenerización </a:t>
            </a:r>
            <a:r>
              <a:rPr lang="es-MX" sz="1600" cap="small">
                <a:solidFill>
                  <a:srgbClr val="002060"/>
                </a:solidFill>
                <a:latin typeface="Candara"/>
              </a:rPr>
              <a:t>enero</a:t>
            </a:r>
            <a:r>
              <a:rPr kumimoji="0" lang="es-MX" sz="1600" b="0" i="0" u="none" strike="noStrike" kern="1200" cap="small" spc="0" normalizeH="0" baseline="0" noProof="0">
                <a:ln>
                  <a:noFill/>
                </a:ln>
                <a:solidFill>
                  <a:srgbClr val="002060"/>
                </a:solidFill>
                <a:effectLst/>
                <a:uLnTx/>
                <a:uFillTx/>
                <a:latin typeface="Candara"/>
              </a:rPr>
              <a:t> 2025</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10" name="Imagen 9" descr="Camión de carga&#10;&#10;El contenido generado por IA puede ser incorrecto.">
            <a:extLst>
              <a:ext uri="{FF2B5EF4-FFF2-40B4-BE49-F238E27FC236}">
                <a16:creationId xmlns:a16="http://schemas.microsoft.com/office/drawing/2014/main" id="{BD9AC979-8E1F-A1B5-CCFE-D21081AF3E0E}"/>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59855" y="2082990"/>
            <a:ext cx="3566746" cy="3073471"/>
          </a:xfrm>
          <a:prstGeom prst="rect">
            <a:avLst/>
          </a:prstGeom>
        </p:spPr>
      </p:pic>
      <p:pic>
        <p:nvPicPr>
          <p:cNvPr id="12" name="Imagen 11" descr="Un camión de bomberos en la calle&#10;&#10;El contenido generado por IA puede ser incorrecto.">
            <a:extLst>
              <a:ext uri="{FF2B5EF4-FFF2-40B4-BE49-F238E27FC236}">
                <a16:creationId xmlns:a16="http://schemas.microsoft.com/office/drawing/2014/main" id="{D89A621F-1ECB-A186-67B5-31054C2313E2}"/>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926601" y="2109339"/>
            <a:ext cx="4074654" cy="3038433"/>
          </a:xfrm>
          <a:prstGeom prst="rect">
            <a:avLst/>
          </a:prstGeom>
        </p:spPr>
      </p:pic>
      <p:pic>
        <p:nvPicPr>
          <p:cNvPr id="14" name="Imagen 13" descr="Camión de carga&#10;&#10;El contenido generado por IA puede ser incorrecto.">
            <a:extLst>
              <a:ext uri="{FF2B5EF4-FFF2-40B4-BE49-F238E27FC236}">
                <a16:creationId xmlns:a16="http://schemas.microsoft.com/office/drawing/2014/main" id="{3FE5CB92-3168-CDCB-09AC-26A76C3553C1}"/>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013133" y="2109339"/>
            <a:ext cx="3732160" cy="3009171"/>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enero - 2025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p:blipFill>
        <p:spPr bwMode="auto">
          <a:xfrm>
            <a:off x="438345" y="2084737"/>
            <a:ext cx="3775971" cy="301484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p:blipFill>
        <p:spPr bwMode="auto">
          <a:xfrm>
            <a:off x="4214317" y="2095642"/>
            <a:ext cx="3737226" cy="2985443"/>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p:blipFill>
        <p:spPr bwMode="auto">
          <a:xfrm>
            <a:off x="7935176" y="2103238"/>
            <a:ext cx="3818479" cy="29862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75189" y="117505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a:t>
            </a:r>
            <a:r>
              <a:rPr kumimoji="0" lang="es-MX" sz="14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enero</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4" name="Imagen 3">
            <a:extLst>
              <a:ext uri="{FF2B5EF4-FFF2-40B4-BE49-F238E27FC236}">
                <a16:creationId xmlns:a16="http://schemas.microsoft.com/office/drawing/2014/main" id="{D80BFD18-EC76-32B9-488E-F78454DE550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6603" y="2146243"/>
            <a:ext cx="3389104" cy="3148873"/>
          </a:xfrm>
          <a:prstGeom prst="rect">
            <a:avLst/>
          </a:prstGeom>
        </p:spPr>
      </p:pic>
      <p:pic>
        <p:nvPicPr>
          <p:cNvPr id="6" name="Imagen 5">
            <a:extLst>
              <a:ext uri="{FF2B5EF4-FFF2-40B4-BE49-F238E27FC236}">
                <a16:creationId xmlns:a16="http://schemas.microsoft.com/office/drawing/2014/main" id="{51C209F7-CBE9-9046-91D1-D885528344B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93352" y="2146243"/>
            <a:ext cx="4125418" cy="3156502"/>
          </a:xfrm>
          <a:prstGeom prst="rect">
            <a:avLst/>
          </a:prstGeom>
        </p:spPr>
      </p:pic>
      <p:pic>
        <p:nvPicPr>
          <p:cNvPr id="7" name="Imagen 6">
            <a:extLst>
              <a:ext uri="{FF2B5EF4-FFF2-40B4-BE49-F238E27FC236}">
                <a16:creationId xmlns:a16="http://schemas.microsoft.com/office/drawing/2014/main" id="{AC7FEA1D-93E9-0CD3-A8FA-FBF5A7DC4A2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226415" y="2139400"/>
            <a:ext cx="3427302" cy="3148873"/>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12 de febrero 2018 y el 31 de diciembre de 2024</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p>
        </p:txBody>
      </p:sp>
      <p:graphicFrame>
        <p:nvGraphicFramePr>
          <p:cNvPr id="3" name="Tabla 2">
            <a:extLst>
              <a:ext uri="{FF2B5EF4-FFF2-40B4-BE49-F238E27FC236}">
                <a16:creationId xmlns:a16="http://schemas.microsoft.com/office/drawing/2014/main" id="{E3506597-F5A0-B18A-3547-3EE8F6792440}"/>
              </a:ext>
            </a:extLst>
          </p:cNvPr>
          <p:cNvGraphicFramePr>
            <a:graphicFrameLocks noGrp="1"/>
          </p:cNvGraphicFramePr>
          <p:nvPr>
            <p:extLst>
              <p:ext uri="{D42A27DB-BD31-4B8C-83A1-F6EECF244321}">
                <p14:modId xmlns:p14="http://schemas.microsoft.com/office/powerpoint/2010/main" val="4058487028"/>
              </p:ext>
            </p:extLst>
          </p:nvPr>
        </p:nvGraphicFramePr>
        <p:xfrm>
          <a:off x="561201" y="4124600"/>
          <a:ext cx="11146013" cy="1788832"/>
        </p:xfrm>
        <a:graphic>
          <a:graphicData uri="http://schemas.openxmlformats.org/drawingml/2006/table">
            <a:tbl>
              <a:tblPr/>
              <a:tblGrid>
                <a:gridCol w="819910">
                  <a:extLst>
                    <a:ext uri="{9D8B030D-6E8A-4147-A177-3AD203B41FA5}">
                      <a16:colId xmlns:a16="http://schemas.microsoft.com/office/drawing/2014/main" val="3840161592"/>
                    </a:ext>
                  </a:extLst>
                </a:gridCol>
                <a:gridCol w="736730">
                  <a:extLst>
                    <a:ext uri="{9D8B030D-6E8A-4147-A177-3AD203B41FA5}">
                      <a16:colId xmlns:a16="http://schemas.microsoft.com/office/drawing/2014/main" val="2580080304"/>
                    </a:ext>
                  </a:extLst>
                </a:gridCol>
                <a:gridCol w="736730">
                  <a:extLst>
                    <a:ext uri="{9D8B030D-6E8A-4147-A177-3AD203B41FA5}">
                      <a16:colId xmlns:a16="http://schemas.microsoft.com/office/drawing/2014/main" val="1276627538"/>
                    </a:ext>
                  </a:extLst>
                </a:gridCol>
                <a:gridCol w="736730">
                  <a:extLst>
                    <a:ext uri="{9D8B030D-6E8A-4147-A177-3AD203B41FA5}">
                      <a16:colId xmlns:a16="http://schemas.microsoft.com/office/drawing/2014/main" val="3932411282"/>
                    </a:ext>
                  </a:extLst>
                </a:gridCol>
                <a:gridCol w="736730">
                  <a:extLst>
                    <a:ext uri="{9D8B030D-6E8A-4147-A177-3AD203B41FA5}">
                      <a16:colId xmlns:a16="http://schemas.microsoft.com/office/drawing/2014/main" val="4163707446"/>
                    </a:ext>
                  </a:extLst>
                </a:gridCol>
                <a:gridCol w="736730">
                  <a:extLst>
                    <a:ext uri="{9D8B030D-6E8A-4147-A177-3AD203B41FA5}">
                      <a16:colId xmlns:a16="http://schemas.microsoft.com/office/drawing/2014/main" val="2970495131"/>
                    </a:ext>
                  </a:extLst>
                </a:gridCol>
                <a:gridCol w="736730">
                  <a:extLst>
                    <a:ext uri="{9D8B030D-6E8A-4147-A177-3AD203B41FA5}">
                      <a16:colId xmlns:a16="http://schemas.microsoft.com/office/drawing/2014/main" val="3747731094"/>
                    </a:ext>
                  </a:extLst>
                </a:gridCol>
                <a:gridCol w="736730">
                  <a:extLst>
                    <a:ext uri="{9D8B030D-6E8A-4147-A177-3AD203B41FA5}">
                      <a16:colId xmlns:a16="http://schemas.microsoft.com/office/drawing/2014/main" val="3969496673"/>
                    </a:ext>
                  </a:extLst>
                </a:gridCol>
                <a:gridCol w="736730">
                  <a:extLst>
                    <a:ext uri="{9D8B030D-6E8A-4147-A177-3AD203B41FA5}">
                      <a16:colId xmlns:a16="http://schemas.microsoft.com/office/drawing/2014/main" val="2319718997"/>
                    </a:ext>
                  </a:extLst>
                </a:gridCol>
                <a:gridCol w="736730">
                  <a:extLst>
                    <a:ext uri="{9D8B030D-6E8A-4147-A177-3AD203B41FA5}">
                      <a16:colId xmlns:a16="http://schemas.microsoft.com/office/drawing/2014/main" val="3884485244"/>
                    </a:ext>
                  </a:extLst>
                </a:gridCol>
                <a:gridCol w="736730">
                  <a:extLst>
                    <a:ext uri="{9D8B030D-6E8A-4147-A177-3AD203B41FA5}">
                      <a16:colId xmlns:a16="http://schemas.microsoft.com/office/drawing/2014/main" val="1698130568"/>
                    </a:ext>
                  </a:extLst>
                </a:gridCol>
                <a:gridCol w="736730">
                  <a:extLst>
                    <a:ext uri="{9D8B030D-6E8A-4147-A177-3AD203B41FA5}">
                      <a16:colId xmlns:a16="http://schemas.microsoft.com/office/drawing/2014/main" val="852631117"/>
                    </a:ext>
                  </a:extLst>
                </a:gridCol>
                <a:gridCol w="736730">
                  <a:extLst>
                    <a:ext uri="{9D8B030D-6E8A-4147-A177-3AD203B41FA5}">
                      <a16:colId xmlns:a16="http://schemas.microsoft.com/office/drawing/2014/main" val="3871135740"/>
                    </a:ext>
                  </a:extLst>
                </a:gridCol>
                <a:gridCol w="724847">
                  <a:extLst>
                    <a:ext uri="{9D8B030D-6E8A-4147-A177-3AD203B41FA5}">
                      <a16:colId xmlns:a16="http://schemas.microsoft.com/office/drawing/2014/main" val="41183183"/>
                    </a:ext>
                  </a:extLst>
                </a:gridCol>
                <a:gridCol w="760496">
                  <a:extLst>
                    <a:ext uri="{9D8B030D-6E8A-4147-A177-3AD203B41FA5}">
                      <a16:colId xmlns:a16="http://schemas.microsoft.com/office/drawing/2014/main" val="1535759234"/>
                    </a:ext>
                  </a:extLst>
                </a:gridCol>
              </a:tblGrid>
              <a:tr h="336320">
                <a:tc>
                  <a:txBody>
                    <a:bodyPr/>
                    <a:lstStyle/>
                    <a:p>
                      <a:pPr algn="l" rtl="0" fontAlgn="ctr"/>
                      <a:r>
                        <a:rPr lang="es-CO" sz="105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feb-18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jul-18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ene-19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jul-19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ene-20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jul-20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ene-21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jul-21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ene-22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jul-22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ene-23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jul-23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ene-24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jul-24 a </a:t>
                      </a:r>
                      <a:br>
                        <a:rPr lang="es-CO" sz="1050" b="1" i="0" u="none" strike="noStrike">
                          <a:solidFill>
                            <a:srgbClr val="203864"/>
                          </a:solidFill>
                          <a:effectLst/>
                          <a:latin typeface="Calibri" panose="020F0502020204030204" pitchFamily="34" charset="0"/>
                        </a:rPr>
                      </a:br>
                      <a:r>
                        <a:rPr lang="es-CO" sz="1050" b="1" i="0" u="none" strike="noStrike">
                          <a:solidFill>
                            <a:srgbClr val="203864"/>
                          </a:solidFill>
                          <a:effectLst/>
                          <a:latin typeface="Calibri" panose="020F0502020204030204" pitchFamily="34" charset="0"/>
                        </a:rPr>
                        <a:t>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00702480"/>
                  </a:ext>
                </a:extLst>
              </a:tr>
              <a:tr h="176568">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915.245,83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947.221,60</a:t>
                      </a:r>
                    </a:p>
                  </a:txBody>
                  <a:tcPr marL="0" marR="0" marT="0" marB="0" anchor="ctr">
                    <a:lnL>
                      <a:noFill/>
                    </a:lnL>
                    <a:lnR>
                      <a:noFill/>
                    </a:lnR>
                    <a:lnT>
                      <a:noFill/>
                    </a:lnT>
                    <a:lnB>
                      <a:noFill/>
                    </a:lnB>
                    <a:noFill/>
                  </a:tcPr>
                </a:tc>
                <a:extLst>
                  <a:ext uri="{0D108BD9-81ED-4DB2-BD59-A6C34878D82A}">
                    <a16:rowId xmlns:a16="http://schemas.microsoft.com/office/drawing/2014/main" val="1451232171"/>
                  </a:ext>
                </a:extLst>
              </a:tr>
              <a:tr h="176568">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48.017,53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49.368,66</a:t>
                      </a:r>
                    </a:p>
                  </a:txBody>
                  <a:tcPr marL="0" marR="0" marT="0" marB="0" anchor="ctr">
                    <a:lnL>
                      <a:noFill/>
                    </a:lnL>
                    <a:lnR>
                      <a:noFill/>
                    </a:lnR>
                    <a:lnT>
                      <a:noFill/>
                    </a:lnT>
                    <a:lnB>
                      <a:noFill/>
                    </a:lnB>
                    <a:noFill/>
                  </a:tcPr>
                </a:tc>
                <a:extLst>
                  <a:ext uri="{0D108BD9-81ED-4DB2-BD59-A6C34878D82A}">
                    <a16:rowId xmlns:a16="http://schemas.microsoft.com/office/drawing/2014/main" val="3246291367"/>
                  </a:ext>
                </a:extLst>
              </a:tr>
              <a:tr h="353136">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13.732,80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16.065,61</a:t>
                      </a:r>
                    </a:p>
                  </a:txBody>
                  <a:tcPr marL="0" marR="0" marT="0" marB="0" anchor="ctr">
                    <a:lnL>
                      <a:noFill/>
                    </a:lnL>
                    <a:lnR>
                      <a:noFill/>
                    </a:lnR>
                    <a:lnT>
                      <a:noFill/>
                    </a:lnT>
                    <a:lnB>
                      <a:noFill/>
                    </a:lnB>
                    <a:noFill/>
                  </a:tcPr>
                </a:tc>
                <a:extLst>
                  <a:ext uri="{0D108BD9-81ED-4DB2-BD59-A6C34878D82A}">
                    <a16:rowId xmlns:a16="http://schemas.microsoft.com/office/drawing/2014/main" val="3307127542"/>
                  </a:ext>
                </a:extLst>
              </a:tr>
              <a:tr h="176568">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3.917,25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122D40"/>
                          </a:solidFill>
                          <a:effectLst/>
                          <a:latin typeface="Calibri" panose="020F0502020204030204" pitchFamily="34" charset="0"/>
                        </a:rPr>
                        <a:t>3.723,20</a:t>
                      </a:r>
                    </a:p>
                  </a:txBody>
                  <a:tcPr marL="0" marR="0" marT="0" marB="0" anchor="ctr">
                    <a:lnL>
                      <a:noFill/>
                    </a:lnL>
                    <a:lnR>
                      <a:noFill/>
                    </a:lnR>
                    <a:lnT>
                      <a:noFill/>
                    </a:lnT>
                    <a:lnB>
                      <a:noFill/>
                    </a:lnB>
                    <a:noFill/>
                  </a:tcPr>
                </a:tc>
                <a:extLst>
                  <a:ext uri="{0D108BD9-81ED-4DB2-BD59-A6C34878D82A}">
                    <a16:rowId xmlns:a16="http://schemas.microsoft.com/office/drawing/2014/main" val="1296812656"/>
                  </a:ext>
                </a:extLst>
              </a:tr>
              <a:tr h="184976">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980.913,41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1.016.379,07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84836190"/>
                  </a:ext>
                </a:extLst>
              </a:tr>
              <a:tr h="361544">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5.364,27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122D40"/>
                          </a:solidFill>
                          <a:effectLst/>
                          <a:latin typeface="Calibri" panose="020F0502020204030204" pitchFamily="34" charset="0"/>
                        </a:rPr>
                        <a:t>5.405,62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99018375"/>
                  </a:ext>
                </a:extLst>
              </a:tr>
            </a:tbl>
          </a:graphicData>
        </a:graphic>
      </p:graphicFrame>
      <p:graphicFrame>
        <p:nvGraphicFramePr>
          <p:cNvPr id="5"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694146858"/>
              </p:ext>
            </p:extLst>
          </p:nvPr>
        </p:nvGraphicFramePr>
        <p:xfrm>
          <a:off x="1476054" y="1148418"/>
          <a:ext cx="9316305" cy="277385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CENSO DE PUNTOS CRÍTICOS</a:t>
            </a:r>
          </a:p>
          <a:p>
            <a:pPr lvl="1"/>
            <a:r>
              <a:rPr lang="es-CO" sz="1600" b="0" kern="0">
                <a:solidFill>
                  <a:schemeClr val="accent1">
                    <a:lumMod val="50000"/>
                  </a:schemeClr>
                </a:solidFill>
              </a:rPr>
              <a:t>Puntos críticos por Localidad diciembre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2024</a:t>
            </a:r>
            <a:endParaRPr lang="es-CO" sz="1600" b="0" kern="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42</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05378" y="2022282"/>
            <a:ext cx="1436650" cy="1631216"/>
          </a:xfrm>
          <a:prstGeom prst="rect">
            <a:avLst/>
          </a:prstGeom>
          <a:noFill/>
        </p:spPr>
        <p:txBody>
          <a:bodyPr wrap="square" rtlCol="0">
            <a:spAutoFit/>
          </a:bodyPr>
          <a:lstStyle/>
          <a:p>
            <a:pPr algn="ctr"/>
            <a:r>
              <a:rPr lang="es-CO" sz="2000" b="1">
                <a:solidFill>
                  <a:srgbClr val="002060"/>
                </a:solidFill>
                <a:effectLst>
                  <a:outerShdw blurRad="38100" dist="38100" dir="2700000" algn="tl">
                    <a:srgbClr val="000000">
                      <a:alpha val="43137"/>
                    </a:srgbClr>
                  </a:outerShdw>
                </a:effectLst>
              </a:rPr>
              <a:t>Total censo puntos Críticos</a:t>
            </a:r>
          </a:p>
          <a:p>
            <a:pPr algn="ctr"/>
            <a:r>
              <a:rPr lang="es-CO" sz="2000" b="1">
                <a:solidFill>
                  <a:srgbClr val="002060"/>
                </a:solidFill>
                <a:effectLst>
                  <a:outerShdw blurRad="38100" dist="38100" dir="2700000" algn="tl">
                    <a:srgbClr val="000000">
                      <a:alpha val="43137"/>
                    </a:srgbClr>
                  </a:outerShdw>
                </a:effectLst>
              </a:rPr>
              <a:t>666</a:t>
            </a:r>
          </a:p>
          <a:p>
            <a:pPr algn="ctr"/>
            <a:endParaRPr lang="es-CO" sz="20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 *</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57</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152</a:t>
            </a:r>
          </a:p>
        </p:txBody>
      </p:sp>
      <p:sp>
        <p:nvSpPr>
          <p:cNvPr id="2" name="CuadroTexto 1">
            <a:extLst>
              <a:ext uri="{FF2B5EF4-FFF2-40B4-BE49-F238E27FC236}">
                <a16:creationId xmlns:a16="http://schemas.microsoft.com/office/drawing/2014/main" id="{CDD912C1-81B2-9F1D-5BE8-4D0F944AF9FA}"/>
              </a:ext>
            </a:extLst>
          </p:cNvPr>
          <p:cNvSpPr txBox="1"/>
          <p:nvPr/>
        </p:nvSpPr>
        <p:spPr>
          <a:xfrm>
            <a:off x="580542" y="4044828"/>
            <a:ext cx="1703981" cy="1323439"/>
          </a:xfrm>
          <a:prstGeom prst="rect">
            <a:avLst/>
          </a:prstGeom>
          <a:noFill/>
        </p:spPr>
        <p:txBody>
          <a:bodyPr wrap="square" rtlCol="0">
            <a:spAutoFit/>
          </a:bodyPr>
          <a:lstStyle/>
          <a:p>
            <a:pPr algn="ctr"/>
            <a:r>
              <a:rPr lang="es-CO" sz="2000" b="1">
                <a:solidFill>
                  <a:srgbClr val="002060"/>
                </a:solidFill>
                <a:effectLst>
                  <a:outerShdw blurRad="38100" dist="38100" dir="2700000" algn="tl">
                    <a:srgbClr val="000000">
                      <a:alpha val="43137"/>
                    </a:srgbClr>
                  </a:outerShdw>
                </a:effectLst>
              </a:rPr>
              <a:t>Total puntos críticos</a:t>
            </a:r>
          </a:p>
          <a:p>
            <a:pPr algn="ctr"/>
            <a:r>
              <a:rPr lang="es-CO" sz="2000" b="1">
                <a:solidFill>
                  <a:srgbClr val="002060"/>
                </a:solidFill>
                <a:effectLst>
                  <a:outerShdw blurRad="38100" dist="38100" dir="2700000" algn="tl">
                    <a:srgbClr val="000000">
                      <a:alpha val="43137"/>
                    </a:srgbClr>
                  </a:outerShdw>
                </a:effectLst>
              </a:rPr>
              <a:t>SIGAB</a:t>
            </a:r>
          </a:p>
          <a:p>
            <a:pPr algn="ctr"/>
            <a:r>
              <a:rPr lang="es-CO" sz="2000" b="1">
                <a:solidFill>
                  <a:srgbClr val="002060"/>
                </a:solidFill>
                <a:effectLst>
                  <a:outerShdw blurRad="38100" dist="38100" dir="2700000" algn="tl">
                    <a:srgbClr val="000000">
                      <a:alpha val="43137"/>
                    </a:srgbClr>
                  </a:outerShdw>
                </a:effectLst>
              </a:rPr>
              <a:t>666</a:t>
            </a:r>
          </a:p>
        </p:txBody>
      </p:sp>
      <p:sp>
        <p:nvSpPr>
          <p:cNvPr id="3" name="CuadroTexto 2">
            <a:extLst>
              <a:ext uri="{FF2B5EF4-FFF2-40B4-BE49-F238E27FC236}">
                <a16:creationId xmlns:a16="http://schemas.microsoft.com/office/drawing/2014/main" id="{10126F45-55C8-6F85-C86A-2D0EBA95A072}"/>
              </a:ext>
            </a:extLst>
          </p:cNvPr>
          <p:cNvSpPr txBox="1"/>
          <p:nvPr/>
        </p:nvSpPr>
        <p:spPr>
          <a:xfrm>
            <a:off x="27699" y="6346212"/>
            <a:ext cx="4937477" cy="507831"/>
          </a:xfrm>
          <a:prstGeom prst="rect">
            <a:avLst/>
          </a:prstGeom>
          <a:noFill/>
        </p:spPr>
        <p:txBody>
          <a:bodyPr wrap="square" lIns="91440" tIns="45720" rIns="91440" bIns="45720" rtlCol="0" anchor="t">
            <a:spAutoFit/>
          </a:bodyPr>
          <a:lstStyle/>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 Nota: </a:t>
            </a:r>
            <a:r>
              <a:rPr lang="es-CO" sz="900" dirty="0">
                <a:solidFill>
                  <a:schemeClr val="accent1">
                    <a:lumMod val="50000"/>
                  </a:schemeClr>
                </a:solidFill>
                <a:latin typeface="Calibri"/>
              </a:rPr>
              <a:t>L</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os totales del SIGAB y del Informe </a:t>
            </a:r>
            <a:r>
              <a:rPr lang="es-CO" sz="900" dirty="0">
                <a:solidFill>
                  <a:schemeClr val="accent1">
                    <a:lumMod val="50000"/>
                  </a:schemeClr>
                </a:solidFill>
                <a:latin typeface="Calibri"/>
              </a:rPr>
              <a:t>Mensual coinciden, pero se presentan diferencias en las cantidades por localidad. </a:t>
            </a:r>
          </a:p>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 mensual </a:t>
            </a:r>
            <a:r>
              <a:rPr lang="es-CO" sz="900" dirty="0">
                <a:solidFill>
                  <a:schemeClr val="accent1">
                    <a:lumMod val="50000"/>
                  </a:schemeClr>
                </a:solidFill>
                <a:latin typeface="Calibri"/>
              </a:rPr>
              <a:t>del Concesionario y SIGAB</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Tree>
    <p:extLst>
      <p:ext uri="{BB962C8B-B14F-4D97-AF65-F5344CB8AC3E}">
        <p14:creationId xmlns:p14="http://schemas.microsoft.com/office/powerpoint/2010/main" val="13453557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Base de datos PIDJ y Punto Limpio </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6123" y="151750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9885" y="144284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03765" y="1789438"/>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5383" y="161385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27805" y="169727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2024</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8769" y="181875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8769" y="110127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8D86452-C56F-0FD6-5D0E-1BD55F1371FE}"/>
              </a:ext>
            </a:extLst>
          </p:cNvPr>
          <p:cNvGraphicFramePr>
            <a:graphicFrameLocks noGrp="1"/>
          </p:cNvGraphicFramePr>
          <p:nvPr>
            <p:extLst>
              <p:ext uri="{D42A27DB-BD31-4B8C-83A1-F6EECF244321}">
                <p14:modId xmlns:p14="http://schemas.microsoft.com/office/powerpoint/2010/main" val="77654574"/>
              </p:ext>
            </p:extLst>
          </p:nvPr>
        </p:nvGraphicFramePr>
        <p:xfrm>
          <a:off x="287605" y="2677156"/>
          <a:ext cx="11551965" cy="3272632"/>
        </p:xfrm>
        <a:graphic>
          <a:graphicData uri="http://schemas.openxmlformats.org/drawingml/2006/table">
            <a:tbl>
              <a:tblPr/>
              <a:tblGrid>
                <a:gridCol w="851758">
                  <a:extLst>
                    <a:ext uri="{9D8B030D-6E8A-4147-A177-3AD203B41FA5}">
                      <a16:colId xmlns:a16="http://schemas.microsoft.com/office/drawing/2014/main" val="1433338440"/>
                    </a:ext>
                  </a:extLst>
                </a:gridCol>
                <a:gridCol w="1224402">
                  <a:extLst>
                    <a:ext uri="{9D8B030D-6E8A-4147-A177-3AD203B41FA5}">
                      <a16:colId xmlns:a16="http://schemas.microsoft.com/office/drawing/2014/main" val="1653835566"/>
                    </a:ext>
                  </a:extLst>
                </a:gridCol>
                <a:gridCol w="159704">
                  <a:extLst>
                    <a:ext uri="{9D8B030D-6E8A-4147-A177-3AD203B41FA5}">
                      <a16:colId xmlns:a16="http://schemas.microsoft.com/office/drawing/2014/main" val="4108701039"/>
                    </a:ext>
                  </a:extLst>
                </a:gridCol>
                <a:gridCol w="851758">
                  <a:extLst>
                    <a:ext uri="{9D8B030D-6E8A-4147-A177-3AD203B41FA5}">
                      <a16:colId xmlns:a16="http://schemas.microsoft.com/office/drawing/2014/main" val="2296529264"/>
                    </a:ext>
                  </a:extLst>
                </a:gridCol>
                <a:gridCol w="883699">
                  <a:extLst>
                    <a:ext uri="{9D8B030D-6E8A-4147-A177-3AD203B41FA5}">
                      <a16:colId xmlns:a16="http://schemas.microsoft.com/office/drawing/2014/main" val="3440196634"/>
                    </a:ext>
                  </a:extLst>
                </a:gridCol>
                <a:gridCol w="159704">
                  <a:extLst>
                    <a:ext uri="{9D8B030D-6E8A-4147-A177-3AD203B41FA5}">
                      <a16:colId xmlns:a16="http://schemas.microsoft.com/office/drawing/2014/main" val="2384688362"/>
                    </a:ext>
                  </a:extLst>
                </a:gridCol>
                <a:gridCol w="851758">
                  <a:extLst>
                    <a:ext uri="{9D8B030D-6E8A-4147-A177-3AD203B41FA5}">
                      <a16:colId xmlns:a16="http://schemas.microsoft.com/office/drawing/2014/main" val="482990932"/>
                    </a:ext>
                  </a:extLst>
                </a:gridCol>
                <a:gridCol w="883699">
                  <a:extLst>
                    <a:ext uri="{9D8B030D-6E8A-4147-A177-3AD203B41FA5}">
                      <a16:colId xmlns:a16="http://schemas.microsoft.com/office/drawing/2014/main" val="1292345496"/>
                    </a:ext>
                  </a:extLst>
                </a:gridCol>
                <a:gridCol w="159704">
                  <a:extLst>
                    <a:ext uri="{9D8B030D-6E8A-4147-A177-3AD203B41FA5}">
                      <a16:colId xmlns:a16="http://schemas.microsoft.com/office/drawing/2014/main" val="4190821969"/>
                    </a:ext>
                  </a:extLst>
                </a:gridCol>
                <a:gridCol w="851758">
                  <a:extLst>
                    <a:ext uri="{9D8B030D-6E8A-4147-A177-3AD203B41FA5}">
                      <a16:colId xmlns:a16="http://schemas.microsoft.com/office/drawing/2014/main" val="3840845090"/>
                    </a:ext>
                  </a:extLst>
                </a:gridCol>
                <a:gridCol w="883699">
                  <a:extLst>
                    <a:ext uri="{9D8B030D-6E8A-4147-A177-3AD203B41FA5}">
                      <a16:colId xmlns:a16="http://schemas.microsoft.com/office/drawing/2014/main" val="1475001546"/>
                    </a:ext>
                  </a:extLst>
                </a:gridCol>
                <a:gridCol w="159704">
                  <a:extLst>
                    <a:ext uri="{9D8B030D-6E8A-4147-A177-3AD203B41FA5}">
                      <a16:colId xmlns:a16="http://schemas.microsoft.com/office/drawing/2014/main" val="1477338752"/>
                    </a:ext>
                  </a:extLst>
                </a:gridCol>
                <a:gridCol w="851758">
                  <a:extLst>
                    <a:ext uri="{9D8B030D-6E8A-4147-A177-3AD203B41FA5}">
                      <a16:colId xmlns:a16="http://schemas.microsoft.com/office/drawing/2014/main" val="1280436238"/>
                    </a:ext>
                  </a:extLst>
                </a:gridCol>
                <a:gridCol w="883699">
                  <a:extLst>
                    <a:ext uri="{9D8B030D-6E8A-4147-A177-3AD203B41FA5}">
                      <a16:colId xmlns:a16="http://schemas.microsoft.com/office/drawing/2014/main" val="2293265462"/>
                    </a:ext>
                  </a:extLst>
                </a:gridCol>
                <a:gridCol w="159704">
                  <a:extLst>
                    <a:ext uri="{9D8B030D-6E8A-4147-A177-3AD203B41FA5}">
                      <a16:colId xmlns:a16="http://schemas.microsoft.com/office/drawing/2014/main" val="3302465647"/>
                    </a:ext>
                  </a:extLst>
                </a:gridCol>
                <a:gridCol w="851758">
                  <a:extLst>
                    <a:ext uri="{9D8B030D-6E8A-4147-A177-3AD203B41FA5}">
                      <a16:colId xmlns:a16="http://schemas.microsoft.com/office/drawing/2014/main" val="4086653371"/>
                    </a:ext>
                  </a:extLst>
                </a:gridCol>
                <a:gridCol w="883699">
                  <a:extLst>
                    <a:ext uri="{9D8B030D-6E8A-4147-A177-3AD203B41FA5}">
                      <a16:colId xmlns:a16="http://schemas.microsoft.com/office/drawing/2014/main" val="312494952"/>
                    </a:ext>
                  </a:extLst>
                </a:gridCol>
              </a:tblGrid>
              <a:tr h="2134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88092870"/>
                  </a:ext>
                </a:extLst>
              </a:tr>
              <a:tr h="203269">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74143774"/>
                  </a:ext>
                </a:extLst>
              </a:tr>
              <a:tr h="203269">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17.353,15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195421298"/>
                  </a:ext>
                </a:extLst>
              </a:tr>
              <a:tr h="203269">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645356"/>
                  </a:ext>
                </a:extLst>
              </a:tr>
              <a:tr h="203269">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650601780"/>
                  </a:ext>
                </a:extLst>
              </a:tr>
              <a:tr h="203269">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20913804"/>
                  </a:ext>
                </a:extLst>
              </a:tr>
              <a:tr h="203269">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2548481916"/>
                  </a:ext>
                </a:extLst>
              </a:tr>
              <a:tr h="203269">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52676133"/>
                  </a:ext>
                </a:extLst>
              </a:tr>
              <a:tr h="203269">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2660893844"/>
                  </a:ext>
                </a:extLst>
              </a:tr>
              <a:tr h="203269">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9819054"/>
                  </a:ext>
                </a:extLst>
              </a:tr>
              <a:tr h="203269">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805369219"/>
                  </a:ext>
                </a:extLst>
              </a:tr>
              <a:tr h="203269">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81815837"/>
                  </a:ext>
                </a:extLst>
              </a:tr>
              <a:tr h="203269">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2110432626"/>
                  </a:ext>
                </a:extLst>
              </a:tr>
              <a:tr h="203269">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15.901,02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62.376,89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23.606,78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12.780,66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16.187,21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130.852,56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0823897"/>
                  </a:ext>
                </a:extLst>
              </a:tr>
              <a:tr h="203269">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16.627,50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65.179,03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24.950,27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13.645,54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20.797,88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141.200,22</a:t>
                      </a:r>
                    </a:p>
                  </a:txBody>
                  <a:tcPr marL="0" marR="0" marT="0" marB="0" anchor="ctr">
                    <a:lnL>
                      <a:noFill/>
                    </a:lnL>
                    <a:lnR>
                      <a:noFill/>
                    </a:lnR>
                    <a:lnT>
                      <a:noFill/>
                    </a:lnT>
                    <a:lnB>
                      <a:noFill/>
                    </a:lnB>
                    <a:noFill/>
                  </a:tcPr>
                </a:tc>
                <a:extLst>
                  <a:ext uri="{0D108BD9-81ED-4DB2-BD59-A6C34878D82A}">
                    <a16:rowId xmlns:a16="http://schemas.microsoft.com/office/drawing/2014/main" val="4135610148"/>
                  </a:ext>
                </a:extLst>
              </a:tr>
              <a:tr h="2134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226.160,69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840.665,04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323.133,56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190.422,38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243.841,17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1.824.222,84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4558018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3906" y="6304843"/>
            <a:ext cx="4404687" cy="369332"/>
          </a:xfrm>
          <a:prstGeom prst="rect">
            <a:avLst/>
          </a:prstGeom>
          <a:noFill/>
        </p:spPr>
        <p:txBody>
          <a:bodyPr wrap="square" rtlCol="0">
            <a:spAutoFit/>
          </a:bodyPr>
          <a:lstStyle/>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2024</a:t>
            </a:r>
            <a:r>
              <a:rPr lang="es-CO" sz="900" dirty="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2024</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7" name="Tabla 6">
            <a:extLst>
              <a:ext uri="{FF2B5EF4-FFF2-40B4-BE49-F238E27FC236}">
                <a16:creationId xmlns:a16="http://schemas.microsoft.com/office/drawing/2014/main" id="{9805BA55-9EFD-A9BD-700A-0BC767B00E97}"/>
              </a:ext>
            </a:extLst>
          </p:cNvPr>
          <p:cNvGraphicFramePr>
            <a:graphicFrameLocks noGrp="1"/>
          </p:cNvGraphicFramePr>
          <p:nvPr>
            <p:extLst>
              <p:ext uri="{D42A27DB-BD31-4B8C-83A1-F6EECF244321}">
                <p14:modId xmlns:p14="http://schemas.microsoft.com/office/powerpoint/2010/main" val="2627609625"/>
              </p:ext>
            </p:extLst>
          </p:nvPr>
        </p:nvGraphicFramePr>
        <p:xfrm>
          <a:off x="942991" y="4257673"/>
          <a:ext cx="10416210" cy="781050"/>
        </p:xfrm>
        <a:graphic>
          <a:graphicData uri="http://schemas.openxmlformats.org/drawingml/2006/table">
            <a:tbl>
              <a:tblPr/>
              <a:tblGrid>
                <a:gridCol w="744015">
                  <a:extLst>
                    <a:ext uri="{9D8B030D-6E8A-4147-A177-3AD203B41FA5}">
                      <a16:colId xmlns:a16="http://schemas.microsoft.com/office/drawing/2014/main" val="3953061310"/>
                    </a:ext>
                  </a:extLst>
                </a:gridCol>
                <a:gridCol w="744015">
                  <a:extLst>
                    <a:ext uri="{9D8B030D-6E8A-4147-A177-3AD203B41FA5}">
                      <a16:colId xmlns:a16="http://schemas.microsoft.com/office/drawing/2014/main" val="3359226359"/>
                    </a:ext>
                  </a:extLst>
                </a:gridCol>
                <a:gridCol w="744015">
                  <a:extLst>
                    <a:ext uri="{9D8B030D-6E8A-4147-A177-3AD203B41FA5}">
                      <a16:colId xmlns:a16="http://schemas.microsoft.com/office/drawing/2014/main" val="1545295527"/>
                    </a:ext>
                  </a:extLst>
                </a:gridCol>
                <a:gridCol w="744015">
                  <a:extLst>
                    <a:ext uri="{9D8B030D-6E8A-4147-A177-3AD203B41FA5}">
                      <a16:colId xmlns:a16="http://schemas.microsoft.com/office/drawing/2014/main" val="2371750043"/>
                    </a:ext>
                  </a:extLst>
                </a:gridCol>
                <a:gridCol w="744015">
                  <a:extLst>
                    <a:ext uri="{9D8B030D-6E8A-4147-A177-3AD203B41FA5}">
                      <a16:colId xmlns:a16="http://schemas.microsoft.com/office/drawing/2014/main" val="2293377607"/>
                    </a:ext>
                  </a:extLst>
                </a:gridCol>
                <a:gridCol w="744015">
                  <a:extLst>
                    <a:ext uri="{9D8B030D-6E8A-4147-A177-3AD203B41FA5}">
                      <a16:colId xmlns:a16="http://schemas.microsoft.com/office/drawing/2014/main" val="1533137965"/>
                    </a:ext>
                  </a:extLst>
                </a:gridCol>
                <a:gridCol w="744015">
                  <a:extLst>
                    <a:ext uri="{9D8B030D-6E8A-4147-A177-3AD203B41FA5}">
                      <a16:colId xmlns:a16="http://schemas.microsoft.com/office/drawing/2014/main" val="3937456299"/>
                    </a:ext>
                  </a:extLst>
                </a:gridCol>
                <a:gridCol w="744015">
                  <a:extLst>
                    <a:ext uri="{9D8B030D-6E8A-4147-A177-3AD203B41FA5}">
                      <a16:colId xmlns:a16="http://schemas.microsoft.com/office/drawing/2014/main" val="1427877884"/>
                    </a:ext>
                  </a:extLst>
                </a:gridCol>
                <a:gridCol w="744015">
                  <a:extLst>
                    <a:ext uri="{9D8B030D-6E8A-4147-A177-3AD203B41FA5}">
                      <a16:colId xmlns:a16="http://schemas.microsoft.com/office/drawing/2014/main" val="3204105065"/>
                    </a:ext>
                  </a:extLst>
                </a:gridCol>
                <a:gridCol w="744015">
                  <a:extLst>
                    <a:ext uri="{9D8B030D-6E8A-4147-A177-3AD203B41FA5}">
                      <a16:colId xmlns:a16="http://schemas.microsoft.com/office/drawing/2014/main" val="2900176654"/>
                    </a:ext>
                  </a:extLst>
                </a:gridCol>
                <a:gridCol w="744015">
                  <a:extLst>
                    <a:ext uri="{9D8B030D-6E8A-4147-A177-3AD203B41FA5}">
                      <a16:colId xmlns:a16="http://schemas.microsoft.com/office/drawing/2014/main" val="1350074686"/>
                    </a:ext>
                  </a:extLst>
                </a:gridCol>
                <a:gridCol w="744015">
                  <a:extLst>
                    <a:ext uri="{9D8B030D-6E8A-4147-A177-3AD203B41FA5}">
                      <a16:colId xmlns:a16="http://schemas.microsoft.com/office/drawing/2014/main" val="2396630271"/>
                    </a:ext>
                  </a:extLst>
                </a:gridCol>
                <a:gridCol w="744015">
                  <a:extLst>
                    <a:ext uri="{9D8B030D-6E8A-4147-A177-3AD203B41FA5}">
                      <a16:colId xmlns:a16="http://schemas.microsoft.com/office/drawing/2014/main" val="1716944576"/>
                    </a:ext>
                  </a:extLst>
                </a:gridCol>
                <a:gridCol w="744015">
                  <a:extLst>
                    <a:ext uri="{9D8B030D-6E8A-4147-A177-3AD203B41FA5}">
                      <a16:colId xmlns:a16="http://schemas.microsoft.com/office/drawing/2014/main" val="3481143261"/>
                    </a:ext>
                  </a:extLst>
                </a:gridCol>
              </a:tblGrid>
              <a:tr h="200025">
                <a:tc gridSpan="14">
                  <a:txBody>
                    <a:bodyPr/>
                    <a:lstStyle/>
                    <a:p>
                      <a:pPr algn="ctr" rtl="0" fontAlgn="ctr"/>
                      <a:r>
                        <a:rPr lang="es-CO" sz="1050" b="1" i="0" u="none" strike="noStrike">
                          <a:solidFill>
                            <a:srgbClr val="203864"/>
                          </a:solidFill>
                          <a:effectLst/>
                          <a:latin typeface="Calibri" panose="020F0502020204030204" pitchFamily="34" charset="0"/>
                        </a:rPr>
                        <a:t> RECOLECCIÓN SEMESTRAL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2740549"/>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85080411"/>
                  </a:ext>
                </a:extLst>
              </a:tr>
              <a:tr h="200025">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130.852,56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141.200,22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79202045"/>
                  </a:ext>
                </a:extLst>
              </a:tr>
            </a:tbl>
          </a:graphicData>
        </a:graphic>
      </p:graphicFrame>
      <p:graphicFrame>
        <p:nvGraphicFramePr>
          <p:cNvPr id="8" name="Tabla 7">
            <a:extLst>
              <a:ext uri="{FF2B5EF4-FFF2-40B4-BE49-F238E27FC236}">
                <a16:creationId xmlns:a16="http://schemas.microsoft.com/office/drawing/2014/main" id="{C15311B3-4B62-F602-BA62-F50B172925AE}"/>
              </a:ext>
            </a:extLst>
          </p:cNvPr>
          <p:cNvGraphicFramePr>
            <a:graphicFrameLocks noGrp="1"/>
          </p:cNvGraphicFramePr>
          <p:nvPr>
            <p:extLst>
              <p:ext uri="{D42A27DB-BD31-4B8C-83A1-F6EECF244321}">
                <p14:modId xmlns:p14="http://schemas.microsoft.com/office/powerpoint/2010/main" val="3806004046"/>
              </p:ext>
            </p:extLst>
          </p:nvPr>
        </p:nvGraphicFramePr>
        <p:xfrm>
          <a:off x="942994" y="5281258"/>
          <a:ext cx="10416207" cy="781050"/>
        </p:xfrm>
        <a:graphic>
          <a:graphicData uri="http://schemas.openxmlformats.org/drawingml/2006/table">
            <a:tbl>
              <a:tblPr/>
              <a:tblGrid>
                <a:gridCol w="765462">
                  <a:extLst>
                    <a:ext uri="{9D8B030D-6E8A-4147-A177-3AD203B41FA5}">
                      <a16:colId xmlns:a16="http://schemas.microsoft.com/office/drawing/2014/main" val="223978766"/>
                    </a:ext>
                  </a:extLst>
                </a:gridCol>
                <a:gridCol w="742365">
                  <a:extLst>
                    <a:ext uri="{9D8B030D-6E8A-4147-A177-3AD203B41FA5}">
                      <a16:colId xmlns:a16="http://schemas.microsoft.com/office/drawing/2014/main" val="372093610"/>
                    </a:ext>
                  </a:extLst>
                </a:gridCol>
                <a:gridCol w="742365">
                  <a:extLst>
                    <a:ext uri="{9D8B030D-6E8A-4147-A177-3AD203B41FA5}">
                      <a16:colId xmlns:a16="http://schemas.microsoft.com/office/drawing/2014/main" val="1993436779"/>
                    </a:ext>
                  </a:extLst>
                </a:gridCol>
                <a:gridCol w="742365">
                  <a:extLst>
                    <a:ext uri="{9D8B030D-6E8A-4147-A177-3AD203B41FA5}">
                      <a16:colId xmlns:a16="http://schemas.microsoft.com/office/drawing/2014/main" val="2351821731"/>
                    </a:ext>
                  </a:extLst>
                </a:gridCol>
                <a:gridCol w="742365">
                  <a:extLst>
                    <a:ext uri="{9D8B030D-6E8A-4147-A177-3AD203B41FA5}">
                      <a16:colId xmlns:a16="http://schemas.microsoft.com/office/drawing/2014/main" val="2792724109"/>
                    </a:ext>
                  </a:extLst>
                </a:gridCol>
                <a:gridCol w="742365">
                  <a:extLst>
                    <a:ext uri="{9D8B030D-6E8A-4147-A177-3AD203B41FA5}">
                      <a16:colId xmlns:a16="http://schemas.microsoft.com/office/drawing/2014/main" val="4182331151"/>
                    </a:ext>
                  </a:extLst>
                </a:gridCol>
                <a:gridCol w="742365">
                  <a:extLst>
                    <a:ext uri="{9D8B030D-6E8A-4147-A177-3AD203B41FA5}">
                      <a16:colId xmlns:a16="http://schemas.microsoft.com/office/drawing/2014/main" val="70628804"/>
                    </a:ext>
                  </a:extLst>
                </a:gridCol>
                <a:gridCol w="742365">
                  <a:extLst>
                    <a:ext uri="{9D8B030D-6E8A-4147-A177-3AD203B41FA5}">
                      <a16:colId xmlns:a16="http://schemas.microsoft.com/office/drawing/2014/main" val="2746336845"/>
                    </a:ext>
                  </a:extLst>
                </a:gridCol>
                <a:gridCol w="742365">
                  <a:extLst>
                    <a:ext uri="{9D8B030D-6E8A-4147-A177-3AD203B41FA5}">
                      <a16:colId xmlns:a16="http://schemas.microsoft.com/office/drawing/2014/main" val="2414631696"/>
                    </a:ext>
                  </a:extLst>
                </a:gridCol>
                <a:gridCol w="742365">
                  <a:extLst>
                    <a:ext uri="{9D8B030D-6E8A-4147-A177-3AD203B41FA5}">
                      <a16:colId xmlns:a16="http://schemas.microsoft.com/office/drawing/2014/main" val="3950319663"/>
                    </a:ext>
                  </a:extLst>
                </a:gridCol>
                <a:gridCol w="742365">
                  <a:extLst>
                    <a:ext uri="{9D8B030D-6E8A-4147-A177-3AD203B41FA5}">
                      <a16:colId xmlns:a16="http://schemas.microsoft.com/office/drawing/2014/main" val="4236557499"/>
                    </a:ext>
                  </a:extLst>
                </a:gridCol>
                <a:gridCol w="742365">
                  <a:extLst>
                    <a:ext uri="{9D8B030D-6E8A-4147-A177-3AD203B41FA5}">
                      <a16:colId xmlns:a16="http://schemas.microsoft.com/office/drawing/2014/main" val="1965207032"/>
                    </a:ext>
                  </a:extLst>
                </a:gridCol>
                <a:gridCol w="742365">
                  <a:extLst>
                    <a:ext uri="{9D8B030D-6E8A-4147-A177-3AD203B41FA5}">
                      <a16:colId xmlns:a16="http://schemas.microsoft.com/office/drawing/2014/main" val="3054479174"/>
                    </a:ext>
                  </a:extLst>
                </a:gridCol>
                <a:gridCol w="742365">
                  <a:extLst>
                    <a:ext uri="{9D8B030D-6E8A-4147-A177-3AD203B41FA5}">
                      <a16:colId xmlns:a16="http://schemas.microsoft.com/office/drawing/2014/main" val="3575487146"/>
                    </a:ext>
                  </a:extLst>
                </a:gridCol>
              </a:tblGrid>
              <a:tr h="200025">
                <a:tc gridSpan="14">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15701986"/>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0409061"/>
                  </a:ext>
                </a:extLst>
              </a:tr>
              <a:tr h="200025">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719,55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767,68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0193615"/>
                  </a:ext>
                </a:extLst>
              </a:tr>
            </a:tbl>
          </a:graphicData>
        </a:graphic>
      </p:graphicFrame>
      <p:graphicFrame>
        <p:nvGraphicFramePr>
          <p:cNvPr id="9"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323281065"/>
              </p:ext>
            </p:extLst>
          </p:nvPr>
        </p:nvGraphicFramePr>
        <p:xfrm>
          <a:off x="1361258" y="1050036"/>
          <a:ext cx="9579677" cy="28479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07976" y="6163897"/>
            <a:ext cx="7065303" cy="507831"/>
          </a:xfrm>
          <a:prstGeom prst="rect">
            <a:avLst/>
          </a:prstGeom>
          <a:noFill/>
        </p:spPr>
        <p:txBody>
          <a:bodyPr wrap="square" lIns="91440" tIns="45720" rIns="91440" bIns="45720" rtlCol="0" anchor="t">
            <a:spAutoFit/>
          </a:bodyPr>
          <a:lstStyle/>
          <a:p>
            <a:r>
              <a:rPr lang="es-CO" sz="900">
                <a:solidFill>
                  <a:schemeClr val="accent1">
                    <a:lumMod val="50000"/>
                  </a:schemeClr>
                </a:solidFill>
              </a:rPr>
              <a:t>(*) </a:t>
            </a:r>
            <a:r>
              <a:rPr lang="es-CO" sz="90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Base de Datos </a:t>
            </a:r>
            <a:r>
              <a:rPr lang="es-CO" sz="900">
                <a:solidFill>
                  <a:schemeClr val="accent1">
                    <a:lumMod val="50000"/>
                  </a:schemeClr>
                </a:solidFill>
                <a:latin typeface="Calibri"/>
              </a:rPr>
              <a:t>PI</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DJ y hasta el 15 de abril de 2024 base del Punto Limpio</a:t>
            </a:r>
            <a:endParaRPr lang="es-CO" sz="900">
              <a:solidFill>
                <a:schemeClr val="accent1">
                  <a:lumMod val="50000"/>
                </a:schemeClr>
              </a:solidFill>
              <a:ea typeface="+mn-lt"/>
              <a:cs typeface="+mn-lt"/>
            </a:endParaRPr>
          </a:p>
          <a:p>
            <a:r>
              <a:rPr lang="es-MX" sz="900">
                <a:solidFill>
                  <a:schemeClr val="accent1">
                    <a:lumMod val="50000"/>
                  </a:schemeClr>
                </a:solidFill>
              </a:rPr>
              <a:t>Periodo comprendido entre el 1 de enero y el 31 de enero de 2025.</a:t>
            </a:r>
            <a:endParaRPr lang="es-CO" sz="90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2025</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4A34DB9-11FF-CFD7-A26B-F872E5059E80}"/>
              </a:ext>
            </a:extLst>
          </p:cNvPr>
          <p:cNvGraphicFramePr>
            <a:graphicFrameLocks noGrp="1"/>
          </p:cNvGraphicFramePr>
          <p:nvPr>
            <p:extLst>
              <p:ext uri="{D42A27DB-BD31-4B8C-83A1-F6EECF244321}">
                <p14:modId xmlns:p14="http://schemas.microsoft.com/office/powerpoint/2010/main" val="3767061878"/>
              </p:ext>
            </p:extLst>
          </p:nvPr>
        </p:nvGraphicFramePr>
        <p:xfrm>
          <a:off x="307976" y="2463042"/>
          <a:ext cx="11522073" cy="1005876"/>
        </p:xfrm>
        <a:graphic>
          <a:graphicData uri="http://schemas.openxmlformats.org/drawingml/2006/table">
            <a:tbl>
              <a:tblPr/>
              <a:tblGrid>
                <a:gridCol w="849554">
                  <a:extLst>
                    <a:ext uri="{9D8B030D-6E8A-4147-A177-3AD203B41FA5}">
                      <a16:colId xmlns:a16="http://schemas.microsoft.com/office/drawing/2014/main" val="2149168348"/>
                    </a:ext>
                  </a:extLst>
                </a:gridCol>
                <a:gridCol w="1221234">
                  <a:extLst>
                    <a:ext uri="{9D8B030D-6E8A-4147-A177-3AD203B41FA5}">
                      <a16:colId xmlns:a16="http://schemas.microsoft.com/office/drawing/2014/main" val="3060930438"/>
                    </a:ext>
                  </a:extLst>
                </a:gridCol>
                <a:gridCol w="159291">
                  <a:extLst>
                    <a:ext uri="{9D8B030D-6E8A-4147-A177-3AD203B41FA5}">
                      <a16:colId xmlns:a16="http://schemas.microsoft.com/office/drawing/2014/main" val="4124098084"/>
                    </a:ext>
                  </a:extLst>
                </a:gridCol>
                <a:gridCol w="849554">
                  <a:extLst>
                    <a:ext uri="{9D8B030D-6E8A-4147-A177-3AD203B41FA5}">
                      <a16:colId xmlns:a16="http://schemas.microsoft.com/office/drawing/2014/main" val="446987166"/>
                    </a:ext>
                  </a:extLst>
                </a:gridCol>
                <a:gridCol w="881412">
                  <a:extLst>
                    <a:ext uri="{9D8B030D-6E8A-4147-A177-3AD203B41FA5}">
                      <a16:colId xmlns:a16="http://schemas.microsoft.com/office/drawing/2014/main" val="3407272104"/>
                    </a:ext>
                  </a:extLst>
                </a:gridCol>
                <a:gridCol w="159291">
                  <a:extLst>
                    <a:ext uri="{9D8B030D-6E8A-4147-A177-3AD203B41FA5}">
                      <a16:colId xmlns:a16="http://schemas.microsoft.com/office/drawing/2014/main" val="1211444403"/>
                    </a:ext>
                  </a:extLst>
                </a:gridCol>
                <a:gridCol w="849554">
                  <a:extLst>
                    <a:ext uri="{9D8B030D-6E8A-4147-A177-3AD203B41FA5}">
                      <a16:colId xmlns:a16="http://schemas.microsoft.com/office/drawing/2014/main" val="2738106076"/>
                    </a:ext>
                  </a:extLst>
                </a:gridCol>
                <a:gridCol w="881412">
                  <a:extLst>
                    <a:ext uri="{9D8B030D-6E8A-4147-A177-3AD203B41FA5}">
                      <a16:colId xmlns:a16="http://schemas.microsoft.com/office/drawing/2014/main" val="212623271"/>
                    </a:ext>
                  </a:extLst>
                </a:gridCol>
                <a:gridCol w="159291">
                  <a:extLst>
                    <a:ext uri="{9D8B030D-6E8A-4147-A177-3AD203B41FA5}">
                      <a16:colId xmlns:a16="http://schemas.microsoft.com/office/drawing/2014/main" val="1306477970"/>
                    </a:ext>
                  </a:extLst>
                </a:gridCol>
                <a:gridCol w="849554">
                  <a:extLst>
                    <a:ext uri="{9D8B030D-6E8A-4147-A177-3AD203B41FA5}">
                      <a16:colId xmlns:a16="http://schemas.microsoft.com/office/drawing/2014/main" val="2321183149"/>
                    </a:ext>
                  </a:extLst>
                </a:gridCol>
                <a:gridCol w="881412">
                  <a:extLst>
                    <a:ext uri="{9D8B030D-6E8A-4147-A177-3AD203B41FA5}">
                      <a16:colId xmlns:a16="http://schemas.microsoft.com/office/drawing/2014/main" val="1127318299"/>
                    </a:ext>
                  </a:extLst>
                </a:gridCol>
                <a:gridCol w="159291">
                  <a:extLst>
                    <a:ext uri="{9D8B030D-6E8A-4147-A177-3AD203B41FA5}">
                      <a16:colId xmlns:a16="http://schemas.microsoft.com/office/drawing/2014/main" val="1041834348"/>
                    </a:ext>
                  </a:extLst>
                </a:gridCol>
                <a:gridCol w="849554">
                  <a:extLst>
                    <a:ext uri="{9D8B030D-6E8A-4147-A177-3AD203B41FA5}">
                      <a16:colId xmlns:a16="http://schemas.microsoft.com/office/drawing/2014/main" val="296053415"/>
                    </a:ext>
                  </a:extLst>
                </a:gridCol>
                <a:gridCol w="881412">
                  <a:extLst>
                    <a:ext uri="{9D8B030D-6E8A-4147-A177-3AD203B41FA5}">
                      <a16:colId xmlns:a16="http://schemas.microsoft.com/office/drawing/2014/main" val="92305309"/>
                    </a:ext>
                  </a:extLst>
                </a:gridCol>
                <a:gridCol w="159291">
                  <a:extLst>
                    <a:ext uri="{9D8B030D-6E8A-4147-A177-3AD203B41FA5}">
                      <a16:colId xmlns:a16="http://schemas.microsoft.com/office/drawing/2014/main" val="3108384543"/>
                    </a:ext>
                  </a:extLst>
                </a:gridCol>
                <a:gridCol w="849554">
                  <a:extLst>
                    <a:ext uri="{9D8B030D-6E8A-4147-A177-3AD203B41FA5}">
                      <a16:colId xmlns:a16="http://schemas.microsoft.com/office/drawing/2014/main" val="1082450499"/>
                    </a:ext>
                  </a:extLst>
                </a:gridCol>
                <a:gridCol w="881412">
                  <a:extLst>
                    <a:ext uri="{9D8B030D-6E8A-4147-A177-3AD203B41FA5}">
                      <a16:colId xmlns:a16="http://schemas.microsoft.com/office/drawing/2014/main" val="3937091451"/>
                    </a:ext>
                  </a:extLst>
                </a:gridCol>
              </a:tblGrid>
              <a:tr h="340700">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63875376"/>
                  </a:ext>
                </a:extLst>
              </a:tr>
              <a:tr h="324476">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2.551,31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11.005,46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3.274,52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2.072,21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22.415,36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71338432"/>
                  </a:ext>
                </a:extLst>
              </a:tr>
              <a:tr h="34070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2.551,31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11.005,46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3.274,52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2.072,21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3.511,86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22.415,36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19715225"/>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Base de Datos </a:t>
            </a:r>
            <a:r>
              <a:rPr lang="es-CO" sz="900">
                <a:solidFill>
                  <a:schemeClr val="accent1">
                    <a:lumMod val="50000"/>
                  </a:schemeClr>
                </a:solidFill>
                <a:latin typeface="Calibri"/>
              </a:rPr>
              <a:t>PI</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DJ y hasta el 15 de abril de 2024 base del Punto Limpio</a:t>
            </a:r>
            <a:endParaRPr lang="es-CO" sz="900">
              <a:solidFill>
                <a:schemeClr val="accent1">
                  <a:lumMod val="50000"/>
                </a:schemeClr>
              </a:solidFill>
              <a:ea typeface="+mn-lt"/>
              <a:cs typeface="+mn-lt"/>
            </a:endParaRPr>
          </a:p>
          <a:p>
            <a:r>
              <a:rPr lang="es-MX" sz="900">
                <a:solidFill>
                  <a:schemeClr val="accent1">
                    <a:lumMod val="50000"/>
                  </a:schemeClr>
                </a:solidFill>
              </a:rPr>
              <a:t>Periodo comprendido entre el 1 de enero y el 31 de enero de 2025</a:t>
            </a:r>
            <a:r>
              <a:rPr lang="es-CO" sz="90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2025</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3" name="Tabla 2">
            <a:extLst>
              <a:ext uri="{FF2B5EF4-FFF2-40B4-BE49-F238E27FC236}">
                <a16:creationId xmlns:a16="http://schemas.microsoft.com/office/drawing/2014/main" id="{5E9BD833-BA3F-5D3F-E5E0-F44C5772EB6A}"/>
              </a:ext>
            </a:extLst>
          </p:cNvPr>
          <p:cNvGraphicFramePr>
            <a:graphicFrameLocks noGrp="1"/>
          </p:cNvGraphicFramePr>
          <p:nvPr>
            <p:extLst>
              <p:ext uri="{D42A27DB-BD31-4B8C-83A1-F6EECF244321}">
                <p14:modId xmlns:p14="http://schemas.microsoft.com/office/powerpoint/2010/main" val="1387101632"/>
              </p:ext>
            </p:extLst>
          </p:nvPr>
        </p:nvGraphicFramePr>
        <p:xfrm>
          <a:off x="4845908" y="5548079"/>
          <a:ext cx="2833688" cy="781050"/>
        </p:xfrm>
        <a:graphic>
          <a:graphicData uri="http://schemas.openxmlformats.org/drawingml/2006/table">
            <a:tbl>
              <a:tblPr/>
              <a:tblGrid>
                <a:gridCol w="2833688">
                  <a:extLst>
                    <a:ext uri="{9D8B030D-6E8A-4147-A177-3AD203B41FA5}">
                      <a16:colId xmlns:a16="http://schemas.microsoft.com/office/drawing/2014/main" val="1961866812"/>
                    </a:ext>
                  </a:extLst>
                </a:gridCol>
              </a:tblGrid>
              <a:tr h="200025">
                <a:tc>
                  <a:txBody>
                    <a:bodyPr/>
                    <a:lstStyle/>
                    <a:p>
                      <a:pPr algn="ctr" rtl="0" fontAlgn="ctr"/>
                      <a:r>
                        <a:rPr lang="es-MX" sz="1100" b="1" i="0" u="none" strike="noStrike">
                          <a:solidFill>
                            <a:srgbClr val="203864"/>
                          </a:solidFill>
                          <a:effectLst/>
                          <a:latin typeface="Calibri" panose="020F0502020204030204" pitchFamily="34" charset="0"/>
                        </a:rPr>
                        <a:t>PROMEDIO DIARIO DE RECOLECCIÓN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8715257"/>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609261278"/>
                  </a:ext>
                </a:extLst>
              </a:tr>
              <a:tr h="200025">
                <a:tc>
                  <a:txBody>
                    <a:bodyPr/>
                    <a:lstStyle/>
                    <a:p>
                      <a:pPr algn="ctr" rtl="0" fontAlgn="ctr"/>
                      <a:r>
                        <a:rPr lang="es-CO" sz="1100" b="0" i="0" u="none" strike="noStrike">
                          <a:solidFill>
                            <a:srgbClr val="203864"/>
                          </a:solidFill>
                          <a:effectLst/>
                          <a:latin typeface="Calibri" panose="020F0502020204030204" pitchFamily="34" charset="0"/>
                        </a:rPr>
                        <a:t>723,08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204354"/>
                  </a:ext>
                </a:extLst>
              </a:tr>
            </a:tbl>
          </a:graphicData>
        </a:graphic>
      </p:graphicFrame>
      <p:graphicFrame>
        <p:nvGraphicFramePr>
          <p:cNvPr id="6" name="Tabla 5">
            <a:extLst>
              <a:ext uri="{FF2B5EF4-FFF2-40B4-BE49-F238E27FC236}">
                <a16:creationId xmlns:a16="http://schemas.microsoft.com/office/drawing/2014/main" id="{8C5B3B48-0027-0AED-2710-CBD4D8C8FEDF}"/>
              </a:ext>
            </a:extLst>
          </p:cNvPr>
          <p:cNvGraphicFramePr>
            <a:graphicFrameLocks noGrp="1"/>
          </p:cNvGraphicFramePr>
          <p:nvPr>
            <p:extLst>
              <p:ext uri="{D42A27DB-BD31-4B8C-83A1-F6EECF244321}">
                <p14:modId xmlns:p14="http://schemas.microsoft.com/office/powerpoint/2010/main" val="3239415080"/>
              </p:ext>
            </p:extLst>
          </p:nvPr>
        </p:nvGraphicFramePr>
        <p:xfrm>
          <a:off x="5078047" y="4441403"/>
          <a:ext cx="2369409" cy="971550"/>
        </p:xfrm>
        <a:graphic>
          <a:graphicData uri="http://schemas.openxmlformats.org/drawingml/2006/table">
            <a:tbl>
              <a:tblPr/>
              <a:tblGrid>
                <a:gridCol w="2369409">
                  <a:extLst>
                    <a:ext uri="{9D8B030D-6E8A-4147-A177-3AD203B41FA5}">
                      <a16:colId xmlns:a16="http://schemas.microsoft.com/office/drawing/2014/main" val="645021842"/>
                    </a:ext>
                  </a:extLst>
                </a:gridCol>
              </a:tblGrid>
              <a:tr h="200025">
                <a:tc>
                  <a:txBody>
                    <a:bodyPr/>
                    <a:lstStyle/>
                    <a:p>
                      <a:pPr algn="ctr" rtl="0" fontAlgn="ctr"/>
                      <a:r>
                        <a:rPr lang="es-CO" sz="1050" b="1" i="0" u="none" strike="noStrike">
                          <a:solidFill>
                            <a:srgbClr val="203864"/>
                          </a:solidFill>
                          <a:effectLst/>
                          <a:latin typeface="Calibri" panose="020F0502020204030204" pitchFamily="34" charset="0"/>
                        </a:rPr>
                        <a:t> RECOLECCIÓN MENSUAL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88692058"/>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923305317"/>
                  </a:ext>
                </a:extLst>
              </a:tr>
              <a:tr h="190500">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extLst>
                  <a:ext uri="{0D108BD9-81ED-4DB2-BD59-A6C34878D82A}">
                    <a16:rowId xmlns:a16="http://schemas.microsoft.com/office/drawing/2014/main" val="818501244"/>
                  </a:ext>
                </a:extLst>
              </a:tr>
              <a:tr h="200025">
                <a:tc>
                  <a:txBody>
                    <a:bodyPr/>
                    <a:lstStyle/>
                    <a:p>
                      <a:pPr algn="ctr" rtl="0" fontAlgn="ctr"/>
                      <a:r>
                        <a:rPr lang="es-CO" sz="1050" b="0" i="0" u="none" strike="noStrike">
                          <a:solidFill>
                            <a:srgbClr val="002060"/>
                          </a:solidFill>
                          <a:effectLst/>
                          <a:latin typeface="Calibri" panose="020F0502020204030204" pitchFamily="34" charset="0"/>
                        </a:rPr>
                        <a:t>22.415,36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16798793"/>
                  </a:ext>
                </a:extLst>
              </a:tr>
            </a:tbl>
          </a:graphicData>
        </a:graphic>
      </p:graphicFrame>
      <p:graphicFrame>
        <p:nvGraphicFramePr>
          <p:cNvPr id="7"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687222832"/>
              </p:ext>
            </p:extLst>
          </p:nvPr>
        </p:nvGraphicFramePr>
        <p:xfrm>
          <a:off x="1306161" y="1226077"/>
          <a:ext cx="9579677" cy="306476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a:solidFill>
                  <a:schemeClr val="accent1">
                    <a:lumMod val="50000"/>
                  </a:schemeClr>
                </a:solidFill>
                <a:latin typeface="Candara" panose="020E0502030303020204" pitchFamily="34" charset="0"/>
              </a:rPr>
              <a:t>RESIDUOS ORDINARIOS ESPORÁDICOS</a:t>
            </a:r>
            <a:endParaRPr lang="es-CO" sz="1600" b="1" kern="0" cap="small">
              <a:solidFill>
                <a:schemeClr val="accent1">
                  <a:lumMod val="50000"/>
                </a:schemeClr>
              </a:solidFill>
              <a:latin typeface="Candara" panose="020E0502030303020204" pitchFamily="34" charset="0"/>
            </a:endParaRPr>
          </a:p>
        </p:txBody>
      </p:sp>
      <p:pic>
        <p:nvPicPr>
          <p:cNvPr id="2" name="Imagen 1">
            <a:extLst>
              <a:ext uri="{FF2B5EF4-FFF2-40B4-BE49-F238E27FC236}">
                <a16:creationId xmlns:a16="http://schemas.microsoft.com/office/drawing/2014/main" id="{06B59CFF-FDB4-FF8E-9430-70C6F2046CD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Effect>
                      <a14:colorTemperature colorTemp="11500"/>
                    </a14:imgEffect>
                    <a14:imgEffect>
                      <a14:saturation sat="400000"/>
                    </a14:imgEffect>
                  </a14:imgLayer>
                </a14:imgProps>
              </a:ext>
            </a:extLst>
          </a:blip>
          <a:stretch>
            <a:fillRect/>
          </a:stretch>
        </p:blipFill>
        <p:spPr>
          <a:xfrm>
            <a:off x="7929332" y="2877776"/>
            <a:ext cx="3536683" cy="1862737"/>
          </a:xfrm>
          <a:prstGeom prst="rect">
            <a:avLst/>
          </a:prstGeom>
        </p:spPr>
      </p:pic>
    </p:spTree>
    <p:extLst>
      <p:ext uri="{BB962C8B-B14F-4D97-AF65-F5344CB8AC3E}">
        <p14:creationId xmlns:p14="http://schemas.microsoft.com/office/powerpoint/2010/main" val="22364108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proyectadas por Concesionario y verificadas por la Interventoría  - Enero 2025</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912164" cy="369332"/>
          </a:xfrm>
          <a:prstGeom prst="rect">
            <a:avLst/>
          </a:prstGeom>
          <a:noFill/>
        </p:spPr>
        <p:txBody>
          <a:bodyPr wrap="square" rtlCol="0">
            <a:spAutoFit/>
          </a:bodyPr>
          <a:lstStyle/>
          <a:p>
            <a:r>
              <a:rPr lang="es-CO" b="1" dirty="0">
                <a:solidFill>
                  <a:srgbClr val="002060"/>
                </a:solidFill>
              </a:rPr>
              <a:t>16</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D4E1630A-8248-FE51-98BC-14221D2C496E}"/>
              </a:ext>
            </a:extLst>
          </p:cNvPr>
          <p:cNvSpPr txBox="1"/>
          <p:nvPr/>
        </p:nvSpPr>
        <p:spPr>
          <a:xfrm>
            <a:off x="4363724" y="4288476"/>
            <a:ext cx="744321" cy="369332"/>
          </a:xfrm>
          <a:prstGeom prst="rect">
            <a:avLst/>
          </a:prstGeom>
          <a:noFill/>
        </p:spPr>
        <p:txBody>
          <a:bodyPr wrap="square" rtlCol="0">
            <a:spAutoFit/>
          </a:bodyPr>
          <a:lstStyle/>
          <a:p>
            <a:r>
              <a:rPr lang="es-CO" b="1" dirty="0">
                <a:solidFill>
                  <a:srgbClr val="002060"/>
                </a:solidFill>
              </a:rPr>
              <a:t>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372328" y="3547542"/>
            <a:ext cx="715850" cy="369332"/>
          </a:xfrm>
          <a:prstGeom prst="rect">
            <a:avLst/>
          </a:prstGeom>
          <a:noFill/>
        </p:spPr>
        <p:txBody>
          <a:bodyPr wrap="square" rtlCol="0">
            <a:spAutoFit/>
          </a:bodyPr>
          <a:lstStyle/>
          <a:p>
            <a:r>
              <a:rPr lang="es-CO" b="1" dirty="0">
                <a:solidFill>
                  <a:srgbClr val="002060"/>
                </a:solidFill>
              </a:rPr>
              <a:t>8 </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B92E8C68-3CC0-CAE8-9410-76ECE9F329BE}"/>
              </a:ext>
            </a:extLst>
          </p:cNvPr>
          <p:cNvSpPr txBox="1"/>
          <p:nvPr/>
        </p:nvSpPr>
        <p:spPr>
          <a:xfrm>
            <a:off x="74872" y="6351193"/>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 Planes operativos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a:solidFill>
                  <a:schemeClr val="accent1">
                    <a:lumMod val="50000"/>
                  </a:schemeClr>
                </a:solidFill>
                <a:latin typeface="Calibri"/>
              </a:rPr>
              <a:t>               ** V</a:t>
            </a:r>
            <a:r>
              <a:rPr kumimoji="0" lang="es-CO" sz="900" b="0" i="0" u="none" strike="noStrike" kern="1200" cap="none" spc="0" normalizeH="0" baseline="0" noProof="0" err="1">
                <a:ln>
                  <a:noFill/>
                </a:ln>
                <a:solidFill>
                  <a:schemeClr val="accent1">
                    <a:lumMod val="50000"/>
                  </a:schemeClr>
                </a:solidFill>
                <a:effectLst/>
                <a:uLnTx/>
                <a:uFillTx/>
                <a:latin typeface="Calibri"/>
                <a:ea typeface="+mn-ea"/>
                <a:cs typeface="+mn-cs"/>
              </a:rPr>
              <a:t>erificaciones</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 de Interventoría</a:t>
            </a:r>
          </a:p>
        </p:txBody>
      </p: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cstate="email">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2" name="CuadroTexto 1">
            <a:extLst>
              <a:ext uri="{FF2B5EF4-FFF2-40B4-BE49-F238E27FC236}">
                <a16:creationId xmlns:a16="http://schemas.microsoft.com/office/drawing/2014/main" id="{E5801D41-D66C-4C3C-8A4A-EDA638F9A737}"/>
              </a:ext>
            </a:extLst>
          </p:cNvPr>
          <p:cNvSpPr txBox="1"/>
          <p:nvPr/>
        </p:nvSpPr>
        <p:spPr>
          <a:xfrm>
            <a:off x="744058" y="3368096"/>
            <a:ext cx="1713423" cy="830997"/>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Implementadas</a:t>
            </a:r>
          </a:p>
          <a:p>
            <a:pPr algn="ctr"/>
            <a:endParaRPr lang="es-CO" sz="1600" b="1" dirty="0">
              <a:solidFill>
                <a:srgbClr val="002060"/>
              </a:solidFill>
              <a:effectLst>
                <a:outerShdw blurRad="38100" dist="38100" dir="2700000" algn="tl">
                  <a:srgbClr val="000000">
                    <a:alpha val="43137"/>
                  </a:srgbClr>
                </a:outerShdw>
              </a:effectLst>
            </a:endParaRPr>
          </a:p>
        </p:txBody>
      </p:sp>
      <p:sp>
        <p:nvSpPr>
          <p:cNvPr id="15" name="CuadroTexto 14">
            <a:extLst>
              <a:ext uri="{FF2B5EF4-FFF2-40B4-BE49-F238E27FC236}">
                <a16:creationId xmlns:a16="http://schemas.microsoft.com/office/drawing/2014/main" id="{E6BC5CBA-D41D-4D8D-8AAF-08A575C27EAA}"/>
              </a:ext>
            </a:extLst>
          </p:cNvPr>
          <p:cNvSpPr txBox="1"/>
          <p:nvPr/>
        </p:nvSpPr>
        <p:spPr>
          <a:xfrm>
            <a:off x="5088295" y="5161442"/>
            <a:ext cx="744321" cy="369332"/>
          </a:xfrm>
          <a:prstGeom prst="rect">
            <a:avLst/>
          </a:prstGeom>
          <a:noFill/>
        </p:spPr>
        <p:txBody>
          <a:bodyPr wrap="square" rtlCol="0">
            <a:spAutoFit/>
          </a:bodyPr>
          <a:lstStyle/>
          <a:p>
            <a:r>
              <a:rPr lang="es-CO" b="1" dirty="0">
                <a:solidFill>
                  <a:srgbClr val="002060"/>
                </a:solidFill>
              </a:rPr>
              <a:t>4 </a:t>
            </a:r>
          </a:p>
        </p:txBody>
      </p:sp>
      <p:sp>
        <p:nvSpPr>
          <p:cNvPr id="17" name="CuadroTexto 16">
            <a:extLst>
              <a:ext uri="{FF2B5EF4-FFF2-40B4-BE49-F238E27FC236}">
                <a16:creationId xmlns:a16="http://schemas.microsoft.com/office/drawing/2014/main" id="{DABD6087-7CAB-314B-B886-72DE23399D1D}"/>
              </a:ext>
            </a:extLst>
          </p:cNvPr>
          <p:cNvSpPr txBox="1"/>
          <p:nvPr/>
        </p:nvSpPr>
        <p:spPr>
          <a:xfrm>
            <a:off x="7739591" y="5668596"/>
            <a:ext cx="744321" cy="369332"/>
          </a:xfrm>
          <a:prstGeom prst="rect">
            <a:avLst/>
          </a:prstGeom>
          <a:noFill/>
        </p:spPr>
        <p:txBody>
          <a:bodyPr wrap="square" rtlCol="0">
            <a:spAutoFit/>
          </a:bodyPr>
          <a:lstStyle/>
          <a:p>
            <a:r>
              <a:rPr lang="es-CO" b="1" dirty="0">
                <a:solidFill>
                  <a:srgbClr val="002060"/>
                </a:solidFill>
              </a:rPr>
              <a:t>4</a:t>
            </a:r>
          </a:p>
        </p:txBody>
      </p:sp>
      <p:sp>
        <p:nvSpPr>
          <p:cNvPr id="10" name="CuadroTexto 9">
            <a:extLst>
              <a:ext uri="{FF2B5EF4-FFF2-40B4-BE49-F238E27FC236}">
                <a16:creationId xmlns:a16="http://schemas.microsoft.com/office/drawing/2014/main" id="{1441AF65-66C4-E732-2441-55C96A462C8C}"/>
              </a:ext>
            </a:extLst>
          </p:cNvPr>
          <p:cNvSpPr txBox="1"/>
          <p:nvPr/>
        </p:nvSpPr>
        <p:spPr>
          <a:xfrm>
            <a:off x="3048755" y="3267821"/>
            <a:ext cx="6097508" cy="326884"/>
          </a:xfrm>
          <a:prstGeom prst="rect">
            <a:avLst/>
          </a:prstGeom>
          <a:noFill/>
        </p:spPr>
        <p:txBody>
          <a:bodyPr wrap="square">
            <a:spAutoFit/>
          </a:bodyPr>
          <a:lstStyle/>
          <a:p>
            <a:pPr algn="ctr" rtl="0" fontAlgn="base">
              <a:lnSpc>
                <a:spcPts val="1785"/>
              </a:lnSpc>
            </a:pPr>
            <a:r>
              <a:rPr lang="es-ES" sz="1800" b="0" i="0">
                <a:solidFill>
                  <a:srgbClr val="000000"/>
                </a:solidFill>
                <a:effectLst/>
                <a:latin typeface="Aptos Narrow" panose="020B0004020202020204" pitchFamily="34" charset="0"/>
              </a:rPr>
              <a:t>​</a:t>
            </a:r>
            <a:endParaRPr lang="es-ES" b="0" i="0">
              <a:solidFill>
                <a:srgbClr val="000000"/>
              </a:solidFill>
              <a:effectLst/>
            </a:endParaRPr>
          </a:p>
        </p:txBody>
      </p:sp>
    </p:spTree>
    <p:extLst>
      <p:ext uri="{BB962C8B-B14F-4D97-AF65-F5344CB8AC3E}">
        <p14:creationId xmlns:p14="http://schemas.microsoft.com/office/powerpoint/2010/main" val="28271722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53CD8-2819-68E5-796B-C887CCE01DBB}"/>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F5D5939B-FCCF-3F04-189D-773B5BB3678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E2B5C0B7-CF81-1F99-BCBB-BFDE46EB36C0}"/>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ABFBC328-7F04-8E99-12C0-9CF155582AD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13D5E4C5-D908-A486-AEF0-A2DA1516E71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5" name="Imagen 4">
            <a:extLst>
              <a:ext uri="{FF2B5EF4-FFF2-40B4-BE49-F238E27FC236}">
                <a16:creationId xmlns:a16="http://schemas.microsoft.com/office/drawing/2014/main" id="{3631F79D-D1C9-C02E-7292-A6A4E41948C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10761F12-E319-0629-6114-C511DAD81C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99F2166-D25C-77F6-734E-23420F36FACF}"/>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0F08EF94-AE13-822B-2552-B502E2C76F7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09207691-3A2C-7AF9-1C78-F7524143F0E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88452B2-8714-A994-7C13-0F7B1D7EDE2B}"/>
              </a:ext>
            </a:extLst>
          </p:cNvPr>
          <p:cNvSpPr txBox="1"/>
          <p:nvPr/>
        </p:nvSpPr>
        <p:spPr>
          <a:xfrm>
            <a:off x="74872" y="6351193"/>
            <a:ext cx="622841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Informes mensuales de los Concesionarios</a:t>
            </a:r>
          </a:p>
        </p:txBody>
      </p:sp>
      <p:sp>
        <p:nvSpPr>
          <p:cNvPr id="13" name="CuadroTexto 12">
            <a:extLst>
              <a:ext uri="{FF2B5EF4-FFF2-40B4-BE49-F238E27FC236}">
                <a16:creationId xmlns:a16="http://schemas.microsoft.com/office/drawing/2014/main" id="{1C2231B1-51DE-9831-8A52-0DD62F3BEC4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Puntos atendidos por Concesionario – diciembre 2024</a:t>
            </a:r>
          </a:p>
        </p:txBody>
      </p:sp>
      <p:pic>
        <p:nvPicPr>
          <p:cNvPr id="14" name="Imagen 13">
            <a:extLst>
              <a:ext uri="{FF2B5EF4-FFF2-40B4-BE49-F238E27FC236}">
                <a16:creationId xmlns:a16="http://schemas.microsoft.com/office/drawing/2014/main" id="{E8C0ADE8-DA20-172E-68FF-02A4D47A1E77}"/>
              </a:ext>
            </a:extLst>
          </p:cNvPr>
          <p:cNvPicPr>
            <a:picLocks noChangeAspect="1"/>
          </p:cNvPicPr>
          <p:nvPr/>
        </p:nvPicPr>
        <p:blipFill>
          <a:blip r:embed="rId8" cstate="email">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graphicFrame>
        <p:nvGraphicFramePr>
          <p:cNvPr id="12" name="Tabla 11">
            <a:extLst>
              <a:ext uri="{FF2B5EF4-FFF2-40B4-BE49-F238E27FC236}">
                <a16:creationId xmlns:a16="http://schemas.microsoft.com/office/drawing/2014/main" id="{C42071C5-32D3-8DD2-6B2E-63ED3A67D6D8}"/>
              </a:ext>
            </a:extLst>
          </p:cNvPr>
          <p:cNvGraphicFramePr>
            <a:graphicFrameLocks noGrp="1"/>
          </p:cNvGraphicFramePr>
          <p:nvPr>
            <p:extLst>
              <p:ext uri="{D42A27DB-BD31-4B8C-83A1-F6EECF244321}">
                <p14:modId xmlns:p14="http://schemas.microsoft.com/office/powerpoint/2010/main" val="3715130760"/>
              </p:ext>
            </p:extLst>
          </p:nvPr>
        </p:nvGraphicFramePr>
        <p:xfrm>
          <a:off x="361066" y="2475779"/>
          <a:ext cx="11540372" cy="1229446"/>
        </p:xfrm>
        <a:graphic>
          <a:graphicData uri="http://schemas.openxmlformats.org/drawingml/2006/table">
            <a:tbl>
              <a:tblPr/>
              <a:tblGrid>
                <a:gridCol w="876762">
                  <a:extLst>
                    <a:ext uri="{9D8B030D-6E8A-4147-A177-3AD203B41FA5}">
                      <a16:colId xmlns:a16="http://schemas.microsoft.com/office/drawing/2014/main" val="720513484"/>
                    </a:ext>
                  </a:extLst>
                </a:gridCol>
                <a:gridCol w="909640">
                  <a:extLst>
                    <a:ext uri="{9D8B030D-6E8A-4147-A177-3AD203B41FA5}">
                      <a16:colId xmlns:a16="http://schemas.microsoft.com/office/drawing/2014/main" val="1260899518"/>
                    </a:ext>
                  </a:extLst>
                </a:gridCol>
                <a:gridCol w="164392">
                  <a:extLst>
                    <a:ext uri="{9D8B030D-6E8A-4147-A177-3AD203B41FA5}">
                      <a16:colId xmlns:a16="http://schemas.microsoft.com/office/drawing/2014/main" val="2684922478"/>
                    </a:ext>
                  </a:extLst>
                </a:gridCol>
                <a:gridCol w="876762">
                  <a:extLst>
                    <a:ext uri="{9D8B030D-6E8A-4147-A177-3AD203B41FA5}">
                      <a16:colId xmlns:a16="http://schemas.microsoft.com/office/drawing/2014/main" val="1160949999"/>
                    </a:ext>
                  </a:extLst>
                </a:gridCol>
                <a:gridCol w="909640">
                  <a:extLst>
                    <a:ext uri="{9D8B030D-6E8A-4147-A177-3AD203B41FA5}">
                      <a16:colId xmlns:a16="http://schemas.microsoft.com/office/drawing/2014/main" val="3254835600"/>
                    </a:ext>
                  </a:extLst>
                </a:gridCol>
                <a:gridCol w="164392">
                  <a:extLst>
                    <a:ext uri="{9D8B030D-6E8A-4147-A177-3AD203B41FA5}">
                      <a16:colId xmlns:a16="http://schemas.microsoft.com/office/drawing/2014/main" val="2163356126"/>
                    </a:ext>
                  </a:extLst>
                </a:gridCol>
                <a:gridCol w="876762">
                  <a:extLst>
                    <a:ext uri="{9D8B030D-6E8A-4147-A177-3AD203B41FA5}">
                      <a16:colId xmlns:a16="http://schemas.microsoft.com/office/drawing/2014/main" val="2511604573"/>
                    </a:ext>
                  </a:extLst>
                </a:gridCol>
                <a:gridCol w="909640">
                  <a:extLst>
                    <a:ext uri="{9D8B030D-6E8A-4147-A177-3AD203B41FA5}">
                      <a16:colId xmlns:a16="http://schemas.microsoft.com/office/drawing/2014/main" val="1909389592"/>
                    </a:ext>
                  </a:extLst>
                </a:gridCol>
                <a:gridCol w="164392">
                  <a:extLst>
                    <a:ext uri="{9D8B030D-6E8A-4147-A177-3AD203B41FA5}">
                      <a16:colId xmlns:a16="http://schemas.microsoft.com/office/drawing/2014/main" val="4068302717"/>
                    </a:ext>
                  </a:extLst>
                </a:gridCol>
                <a:gridCol w="876762">
                  <a:extLst>
                    <a:ext uri="{9D8B030D-6E8A-4147-A177-3AD203B41FA5}">
                      <a16:colId xmlns:a16="http://schemas.microsoft.com/office/drawing/2014/main" val="3126813298"/>
                    </a:ext>
                  </a:extLst>
                </a:gridCol>
                <a:gridCol w="909640">
                  <a:extLst>
                    <a:ext uri="{9D8B030D-6E8A-4147-A177-3AD203B41FA5}">
                      <a16:colId xmlns:a16="http://schemas.microsoft.com/office/drawing/2014/main" val="3296683641"/>
                    </a:ext>
                  </a:extLst>
                </a:gridCol>
                <a:gridCol w="164392">
                  <a:extLst>
                    <a:ext uri="{9D8B030D-6E8A-4147-A177-3AD203B41FA5}">
                      <a16:colId xmlns:a16="http://schemas.microsoft.com/office/drawing/2014/main" val="404224258"/>
                    </a:ext>
                  </a:extLst>
                </a:gridCol>
                <a:gridCol w="876762">
                  <a:extLst>
                    <a:ext uri="{9D8B030D-6E8A-4147-A177-3AD203B41FA5}">
                      <a16:colId xmlns:a16="http://schemas.microsoft.com/office/drawing/2014/main" val="1072779907"/>
                    </a:ext>
                  </a:extLst>
                </a:gridCol>
                <a:gridCol w="909640">
                  <a:extLst>
                    <a:ext uri="{9D8B030D-6E8A-4147-A177-3AD203B41FA5}">
                      <a16:colId xmlns:a16="http://schemas.microsoft.com/office/drawing/2014/main" val="1154361587"/>
                    </a:ext>
                  </a:extLst>
                </a:gridCol>
                <a:gridCol w="164392">
                  <a:extLst>
                    <a:ext uri="{9D8B030D-6E8A-4147-A177-3AD203B41FA5}">
                      <a16:colId xmlns:a16="http://schemas.microsoft.com/office/drawing/2014/main" val="1302381104"/>
                    </a:ext>
                  </a:extLst>
                </a:gridCol>
                <a:gridCol w="876762">
                  <a:extLst>
                    <a:ext uri="{9D8B030D-6E8A-4147-A177-3AD203B41FA5}">
                      <a16:colId xmlns:a16="http://schemas.microsoft.com/office/drawing/2014/main" val="4005970754"/>
                    </a:ext>
                  </a:extLst>
                </a:gridCol>
                <a:gridCol w="909640">
                  <a:extLst>
                    <a:ext uri="{9D8B030D-6E8A-4147-A177-3AD203B41FA5}">
                      <a16:colId xmlns:a16="http://schemas.microsoft.com/office/drawing/2014/main" val="336070028"/>
                    </a:ext>
                  </a:extLst>
                </a:gridCol>
              </a:tblGrid>
              <a:tr h="25312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1" i="0" u="none" strike="noStrike" dirty="0">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34950526"/>
                  </a:ext>
                </a:extLst>
              </a:tr>
              <a:tr h="241068">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30372594"/>
                  </a:ext>
                </a:extLst>
              </a:tr>
              <a:tr h="241068">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2.301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15.456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7367229"/>
                  </a:ext>
                </a:extLst>
              </a:tr>
              <a:tr h="241068">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24.114</a:t>
                      </a:r>
                    </a:p>
                  </a:txBody>
                  <a:tcPr marL="0" marR="0" marT="0" marB="0" anchor="ctr">
                    <a:lnL>
                      <a:noFill/>
                    </a:lnL>
                    <a:lnR>
                      <a:noFill/>
                    </a:lnR>
                    <a:lnT>
                      <a:noFill/>
                    </a:lnT>
                    <a:lnB>
                      <a:noFill/>
                    </a:lnB>
                    <a:noFill/>
                  </a:tcPr>
                </a:tc>
                <a:extLst>
                  <a:ext uri="{0D108BD9-81ED-4DB2-BD59-A6C34878D82A}">
                    <a16:rowId xmlns:a16="http://schemas.microsoft.com/office/drawing/2014/main" val="4059352855"/>
                  </a:ext>
                </a:extLst>
              </a:tr>
              <a:tr h="253121">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7.382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40.023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89510143"/>
                  </a:ext>
                </a:extLst>
              </a:tr>
            </a:tbl>
          </a:graphicData>
        </a:graphic>
      </p:graphicFrame>
    </p:spTree>
    <p:extLst>
      <p:ext uri="{BB962C8B-B14F-4D97-AF65-F5344CB8AC3E}">
        <p14:creationId xmlns:p14="http://schemas.microsoft.com/office/powerpoint/2010/main" val="58028928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9797" y="5693336"/>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cstate="email">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sp>
        <p:nvSpPr>
          <p:cNvPr id="5" name="Rectángulo 4">
            <a:extLst>
              <a:ext uri="{FF2B5EF4-FFF2-40B4-BE49-F238E27FC236}">
                <a16:creationId xmlns:a16="http://schemas.microsoft.com/office/drawing/2014/main" id="{139CE02C-7A73-1300-1C91-0DC7ABC836F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item 1">
            <a:extLst>
              <a:ext uri="{FF2B5EF4-FFF2-40B4-BE49-F238E27FC236}">
                <a16:creationId xmlns:a16="http://schemas.microsoft.com/office/drawing/2014/main" id="{AA052D72-6FED-6365-5E9C-233862025095}"/>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77094" y="2159075"/>
            <a:ext cx="3359426" cy="288000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item 3">
            <a:extLst>
              <a:ext uri="{FF2B5EF4-FFF2-40B4-BE49-F238E27FC236}">
                <a16:creationId xmlns:a16="http://schemas.microsoft.com/office/drawing/2014/main" id="{2ACBE8E0-930D-F8F9-DA82-9EF40996B329}"/>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104744" y="2165247"/>
            <a:ext cx="3723536" cy="2880000"/>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item 3">
            <a:extLst>
              <a:ext uri="{FF2B5EF4-FFF2-40B4-BE49-F238E27FC236}">
                <a16:creationId xmlns:a16="http://schemas.microsoft.com/office/drawing/2014/main" id="{13E637BC-96C3-A76F-AE53-36130EA15F74}"/>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001662" y="2153719"/>
            <a:ext cx="3723536" cy="288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147639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D91F9-53E7-21CB-ABE3-6146760D888A}"/>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D100AA57-0471-6B62-DDC0-EF7376F30C5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FEFAB4D6-C08F-1AA1-9E7B-7AAAA1106C62}"/>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ACF163DD-2B80-02DD-1A5C-7DC4748B15B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7E02C50E-F239-B5AC-9272-2A1D8DDFE33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0CD50687-07E2-68A6-4EF6-3C997F1AE1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E2A807E-BA7D-ECF0-FFBF-B42B47330EDE}"/>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8A33601C-3D5D-E197-63D3-88ECE00976F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CD1D0A08-D1D9-A7AA-D326-1BE95B758F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83C81207-52C8-54BF-6713-FA29870E437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84B2EBA3-EF35-F422-E2DD-C55532DA110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01EC69A1-762E-F0CF-A8F1-8F560DB959E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658E65C-861A-5E0E-6D03-710189BEFA66}"/>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915103F-A672-1904-D623-CD0179B1D83C}"/>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F3142C7D-1994-6D1D-6744-CF93420CD3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5406484" y="5890489"/>
            <a:ext cx="1427930" cy="808731"/>
          </a:xfrm>
          <a:prstGeom prst="rect">
            <a:avLst/>
          </a:prstGeom>
        </p:spPr>
      </p:pic>
      <p:pic>
        <p:nvPicPr>
          <p:cNvPr id="3074" name="Picture 2" descr="item 1">
            <a:extLst>
              <a:ext uri="{FF2B5EF4-FFF2-40B4-BE49-F238E27FC236}">
                <a16:creationId xmlns:a16="http://schemas.microsoft.com/office/drawing/2014/main" id="{231BE367-EFCE-1343-8928-37B571DD75DF}"/>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18514" y="2339075"/>
            <a:ext cx="3496286" cy="252000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item 2">
            <a:extLst>
              <a:ext uri="{FF2B5EF4-FFF2-40B4-BE49-F238E27FC236}">
                <a16:creationId xmlns:a16="http://schemas.microsoft.com/office/drawing/2014/main" id="{0BF75ACB-0D51-0DED-E3C8-597DA4C55B5D}"/>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328401" y="2364533"/>
            <a:ext cx="3496286" cy="2520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item 3">
            <a:extLst>
              <a:ext uri="{FF2B5EF4-FFF2-40B4-BE49-F238E27FC236}">
                <a16:creationId xmlns:a16="http://schemas.microsoft.com/office/drawing/2014/main" id="{72DA5EE1-FB62-5721-E172-A7E1F8DF5B61}"/>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061436" y="2364533"/>
            <a:ext cx="3360000" cy="252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049803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58196" y="6178291"/>
            <a:ext cx="6038024" cy="507831"/>
          </a:xfrm>
          <a:prstGeom prst="rect">
            <a:avLst/>
          </a:prstGeom>
          <a:noFill/>
        </p:spPr>
        <p:txBody>
          <a:bodyPr wrap="square" rtlCol="0">
            <a:spAutoFit/>
          </a:bodyPr>
          <a:lstStyle/>
          <a:p>
            <a:r>
              <a:rPr lang="es-MX" sz="900">
                <a:solidFill>
                  <a:schemeClr val="accent1">
                    <a:lumMod val="50000"/>
                  </a:schemeClr>
                </a:solidFill>
              </a:rPr>
              <a:t>(*) De acuerdo con lo establecido en el Decreto 1077 de 2015, artículo 2.3.2.1.1. “Definiciones”. Numeral 43.</a:t>
            </a:r>
          </a:p>
          <a:p>
            <a:r>
              <a:rPr lang="es-MX" sz="900">
                <a:solidFill>
                  <a:schemeClr val="accent1">
                    <a:lumMod val="50000"/>
                  </a:schemeClr>
                </a:solidFill>
              </a:rPr>
              <a:t>Fuente: Base de datos PIDJ </a:t>
            </a:r>
          </a:p>
          <a:p>
            <a:r>
              <a:rPr lang="es-MX" sz="900">
                <a:solidFill>
                  <a:schemeClr val="accent1">
                    <a:lumMod val="50000"/>
                  </a:schemeClr>
                </a:solidFill>
                <a:highlight>
                  <a:srgbClr val="FFFFFF"/>
                </a:highlight>
              </a:rPr>
              <a:t>Periodo comprendido entre el 1 de enero y el 31 de enero de 2025</a:t>
            </a:r>
            <a:endParaRPr lang="es-CO" sz="90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2025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C6BC0C8F-8075-EE13-FF55-C617CA3C6887}"/>
              </a:ext>
            </a:extLst>
          </p:cNvPr>
          <p:cNvGraphicFramePr>
            <a:graphicFrameLocks noGrp="1"/>
          </p:cNvGraphicFramePr>
          <p:nvPr>
            <p:extLst>
              <p:ext uri="{D42A27DB-BD31-4B8C-83A1-F6EECF244321}">
                <p14:modId xmlns:p14="http://schemas.microsoft.com/office/powerpoint/2010/main" val="2632881461"/>
              </p:ext>
            </p:extLst>
          </p:nvPr>
        </p:nvGraphicFramePr>
        <p:xfrm>
          <a:off x="482436" y="2435746"/>
          <a:ext cx="11306170" cy="906414"/>
        </p:xfrm>
        <a:graphic>
          <a:graphicData uri="http://schemas.openxmlformats.org/drawingml/2006/table">
            <a:tbl>
              <a:tblPr/>
              <a:tblGrid>
                <a:gridCol w="810963">
                  <a:extLst>
                    <a:ext uri="{9D8B030D-6E8A-4147-A177-3AD203B41FA5}">
                      <a16:colId xmlns:a16="http://schemas.microsoft.com/office/drawing/2014/main" val="3292822584"/>
                    </a:ext>
                  </a:extLst>
                </a:gridCol>
                <a:gridCol w="919091">
                  <a:extLst>
                    <a:ext uri="{9D8B030D-6E8A-4147-A177-3AD203B41FA5}">
                      <a16:colId xmlns:a16="http://schemas.microsoft.com/office/drawing/2014/main" val="4183393303"/>
                    </a:ext>
                  </a:extLst>
                </a:gridCol>
                <a:gridCol w="152055">
                  <a:extLst>
                    <a:ext uri="{9D8B030D-6E8A-4147-A177-3AD203B41FA5}">
                      <a16:colId xmlns:a16="http://schemas.microsoft.com/office/drawing/2014/main" val="1006675824"/>
                    </a:ext>
                  </a:extLst>
                </a:gridCol>
                <a:gridCol w="810963">
                  <a:extLst>
                    <a:ext uri="{9D8B030D-6E8A-4147-A177-3AD203B41FA5}">
                      <a16:colId xmlns:a16="http://schemas.microsoft.com/office/drawing/2014/main" val="217063228"/>
                    </a:ext>
                  </a:extLst>
                </a:gridCol>
                <a:gridCol w="919091">
                  <a:extLst>
                    <a:ext uri="{9D8B030D-6E8A-4147-A177-3AD203B41FA5}">
                      <a16:colId xmlns:a16="http://schemas.microsoft.com/office/drawing/2014/main" val="1468194088"/>
                    </a:ext>
                  </a:extLst>
                </a:gridCol>
                <a:gridCol w="152055">
                  <a:extLst>
                    <a:ext uri="{9D8B030D-6E8A-4147-A177-3AD203B41FA5}">
                      <a16:colId xmlns:a16="http://schemas.microsoft.com/office/drawing/2014/main" val="3380097697"/>
                    </a:ext>
                  </a:extLst>
                </a:gridCol>
                <a:gridCol w="810963">
                  <a:extLst>
                    <a:ext uri="{9D8B030D-6E8A-4147-A177-3AD203B41FA5}">
                      <a16:colId xmlns:a16="http://schemas.microsoft.com/office/drawing/2014/main" val="1033384452"/>
                    </a:ext>
                  </a:extLst>
                </a:gridCol>
                <a:gridCol w="919091">
                  <a:extLst>
                    <a:ext uri="{9D8B030D-6E8A-4147-A177-3AD203B41FA5}">
                      <a16:colId xmlns:a16="http://schemas.microsoft.com/office/drawing/2014/main" val="421060291"/>
                    </a:ext>
                  </a:extLst>
                </a:gridCol>
                <a:gridCol w="152055">
                  <a:extLst>
                    <a:ext uri="{9D8B030D-6E8A-4147-A177-3AD203B41FA5}">
                      <a16:colId xmlns:a16="http://schemas.microsoft.com/office/drawing/2014/main" val="905377031"/>
                    </a:ext>
                  </a:extLst>
                </a:gridCol>
                <a:gridCol w="810963">
                  <a:extLst>
                    <a:ext uri="{9D8B030D-6E8A-4147-A177-3AD203B41FA5}">
                      <a16:colId xmlns:a16="http://schemas.microsoft.com/office/drawing/2014/main" val="2012001434"/>
                    </a:ext>
                  </a:extLst>
                </a:gridCol>
                <a:gridCol w="919091">
                  <a:extLst>
                    <a:ext uri="{9D8B030D-6E8A-4147-A177-3AD203B41FA5}">
                      <a16:colId xmlns:a16="http://schemas.microsoft.com/office/drawing/2014/main" val="3876143961"/>
                    </a:ext>
                  </a:extLst>
                </a:gridCol>
                <a:gridCol w="152055">
                  <a:extLst>
                    <a:ext uri="{9D8B030D-6E8A-4147-A177-3AD203B41FA5}">
                      <a16:colId xmlns:a16="http://schemas.microsoft.com/office/drawing/2014/main" val="3347781741"/>
                    </a:ext>
                  </a:extLst>
                </a:gridCol>
                <a:gridCol w="810963">
                  <a:extLst>
                    <a:ext uri="{9D8B030D-6E8A-4147-A177-3AD203B41FA5}">
                      <a16:colId xmlns:a16="http://schemas.microsoft.com/office/drawing/2014/main" val="618123406"/>
                    </a:ext>
                  </a:extLst>
                </a:gridCol>
                <a:gridCol w="919091">
                  <a:extLst>
                    <a:ext uri="{9D8B030D-6E8A-4147-A177-3AD203B41FA5}">
                      <a16:colId xmlns:a16="http://schemas.microsoft.com/office/drawing/2014/main" val="3515546277"/>
                    </a:ext>
                  </a:extLst>
                </a:gridCol>
                <a:gridCol w="152055">
                  <a:extLst>
                    <a:ext uri="{9D8B030D-6E8A-4147-A177-3AD203B41FA5}">
                      <a16:colId xmlns:a16="http://schemas.microsoft.com/office/drawing/2014/main" val="4150087246"/>
                    </a:ext>
                  </a:extLst>
                </a:gridCol>
                <a:gridCol w="810963">
                  <a:extLst>
                    <a:ext uri="{9D8B030D-6E8A-4147-A177-3AD203B41FA5}">
                      <a16:colId xmlns:a16="http://schemas.microsoft.com/office/drawing/2014/main" val="2618966932"/>
                    </a:ext>
                  </a:extLst>
                </a:gridCol>
                <a:gridCol w="1084662">
                  <a:extLst>
                    <a:ext uri="{9D8B030D-6E8A-4147-A177-3AD203B41FA5}">
                      <a16:colId xmlns:a16="http://schemas.microsoft.com/office/drawing/2014/main" val="4119740039"/>
                    </a:ext>
                  </a:extLst>
                </a:gridCol>
              </a:tblGrid>
              <a:tr h="30701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57533219"/>
                  </a:ext>
                </a:extLst>
              </a:tr>
              <a:tr h="292392">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35.088,56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51.843,83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31.950,90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22.394,48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22.886,34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164.164,11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28000431"/>
                  </a:ext>
                </a:extLst>
              </a:tr>
              <a:tr h="307011">
                <a:tc>
                  <a:txBody>
                    <a:bodyPr/>
                    <a:lstStyle/>
                    <a:p>
                      <a:pPr algn="ctr" rtl="0" fontAlgn="ctr"/>
                      <a:r>
                        <a:rPr lang="es-CO" sz="11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35.088,56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51.843,83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31.950,90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22.394,48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22.886,34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164.164,11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28912310"/>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1CCC2-A5E8-8A6F-FA9F-6556F10BB232}"/>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7C56A3B3-4538-A191-C7F0-7F8F623238BC}"/>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ED30306-7D77-65CE-BF23-0D6A9A873284}"/>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92CA0FE5-13B6-30D8-7CDD-D578C6ABEB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E6249F-38FA-E1D4-0F62-121997ECA8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359D39F6-0B33-F10D-CCFD-17567D6C06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158C5A9-B975-FF45-55B1-0EC298F44DB0}"/>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F152A115-015F-B227-5AC6-67A784B967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8C4FC409-F269-3E68-0DF4-1467365CE9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F4EC658B-7CD3-2D08-0D95-37B5292FF2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D446B5B9-7E9C-212B-EDDD-FFE4C1E0FE2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42EBBB7E-9531-F838-D207-0679CADE233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B7146D79-48F2-22E4-3C15-F8F58AA6F8D8}"/>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99B232A9-7BCE-7F16-73AA-EDB728B0927B}"/>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Picture 2">
            <a:extLst>
              <a:ext uri="{FF2B5EF4-FFF2-40B4-BE49-F238E27FC236}">
                <a16:creationId xmlns:a16="http://schemas.microsoft.com/office/drawing/2014/main" id="{6BFAC113-67A5-D176-4E3D-3520D5ABC1DE}"/>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5497606" y="548381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3DFDC41D-91DE-C270-8694-C3EDC66A0A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5497606" y="610382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8" name="Picture 2" descr="item 2">
            <a:extLst>
              <a:ext uri="{FF2B5EF4-FFF2-40B4-BE49-F238E27FC236}">
                <a16:creationId xmlns:a16="http://schemas.microsoft.com/office/drawing/2014/main" id="{40BA6FB0-6581-024D-4692-B36E055F6996}"/>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549928" y="2197100"/>
            <a:ext cx="3306071" cy="2836617"/>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tem 4">
            <a:extLst>
              <a:ext uri="{FF2B5EF4-FFF2-40B4-BE49-F238E27FC236}">
                <a16:creationId xmlns:a16="http://schemas.microsoft.com/office/drawing/2014/main" id="{94310591-2A88-A07A-CBD1-75CDEE72C1C3}"/>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4008400" y="2197099"/>
            <a:ext cx="3687800" cy="2836618"/>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tem 3">
            <a:extLst>
              <a:ext uri="{FF2B5EF4-FFF2-40B4-BE49-F238E27FC236}">
                <a16:creationId xmlns:a16="http://schemas.microsoft.com/office/drawing/2014/main" id="{33D01553-5DE4-B558-931F-A2F1D8E2CAFC}"/>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7833061" y="2197099"/>
            <a:ext cx="3887111" cy="28366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40429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2F489C-5B8C-1451-E4CA-23AEA57CFD05}"/>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81EE2BD0-34EA-D1BA-1747-2BA6F525F366}"/>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6BEA05E-3278-E565-83BD-9114F15CB46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B6D8F73D-2075-2B45-629B-E21EB759948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EEC9198-2410-8E40-9E76-3F19451CAC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B2C6815F-C575-4F1C-53B0-4A83076EB6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E1D3525F-57E3-A412-F52D-7333E6C9B877}"/>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AD23D62B-A3BA-F410-F29C-2D9A5C0977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F3B7E287-DAA1-9C84-8283-62B53514E0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8F8B706-C900-D873-C593-44236761181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CCB3A7D9-299B-E79D-D409-0ED27178DEE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A491D92-06B6-0C32-042D-522227F0C23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9627C4C1-A5C8-A8E8-F085-3E0C2521B429}"/>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D1ED8B-72C5-8537-1A79-8B63F3604A75}"/>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B57890F3-9963-239A-6EDD-58D1AFA7FF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32748" y="5981023"/>
            <a:ext cx="1347315" cy="317332"/>
          </a:xfrm>
          <a:prstGeom prst="rect">
            <a:avLst/>
          </a:prstGeom>
        </p:spPr>
      </p:pic>
      <p:pic>
        <p:nvPicPr>
          <p:cNvPr id="5124" name="Picture 4" descr="item 1">
            <a:extLst>
              <a:ext uri="{FF2B5EF4-FFF2-40B4-BE49-F238E27FC236}">
                <a16:creationId xmlns:a16="http://schemas.microsoft.com/office/drawing/2014/main" id="{6A349FB3-E3A7-4EC5-74AE-73FD0588D1BD}"/>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54116" y="2196427"/>
            <a:ext cx="3240000" cy="2805296"/>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item 4">
            <a:extLst>
              <a:ext uri="{FF2B5EF4-FFF2-40B4-BE49-F238E27FC236}">
                <a16:creationId xmlns:a16="http://schemas.microsoft.com/office/drawing/2014/main" id="{97A501AD-AC4C-D44A-92D5-D040FEA8EF29}"/>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323600" y="2196427"/>
            <a:ext cx="3410700" cy="2793462"/>
          </a:xfrm>
          <a:prstGeom prst="rect">
            <a:avLst/>
          </a:prstGeom>
          <a:noFill/>
          <a:extLst>
            <a:ext uri="{909E8E84-426E-40DD-AFC4-6F175D3DCCD1}">
              <a14:hiddenFill xmlns:a14="http://schemas.microsoft.com/office/drawing/2010/main">
                <a:solidFill>
                  <a:srgbClr val="FFFFFF"/>
                </a:solidFill>
              </a14:hiddenFill>
            </a:ext>
          </a:extLst>
        </p:spPr>
      </p:pic>
      <p:pic>
        <p:nvPicPr>
          <p:cNvPr id="5130" name="Picture 10" descr="item 4">
            <a:extLst>
              <a:ext uri="{FF2B5EF4-FFF2-40B4-BE49-F238E27FC236}">
                <a16:creationId xmlns:a16="http://schemas.microsoft.com/office/drawing/2014/main" id="{1C28E9D5-4179-78E5-788A-209F6921ECAC}"/>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163784" y="2196427"/>
            <a:ext cx="3374102" cy="27934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650414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05224-8A81-7C9B-7484-E205DB00040E}"/>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4A5B738-6E4D-4056-2DBA-58D0A2331D8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3616B49D-8956-E72A-CE45-46427C9FEFB9}"/>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1E0CA189-49C1-AC10-A28E-08AC8E61B3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F5C9AAD-C099-C61D-32D4-5A7E258EAE9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504C7151-8B3E-13E3-4CA9-BEB9945099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7E6A9F6D-338D-9945-9E83-9B5DA2615965}"/>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176AEB43-1888-ED23-1FA3-B1277B75C7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7BAF5693-A510-2DB9-A899-F73EBCD5CFD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7924777C-DCD7-4DF4-BEF4-F7D1688CF5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053B1E75-A369-3637-3B0C-0315634B891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DC22D97-A784-8C52-DCAA-DA160C51270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406517D9-FB4B-CCA0-EB57-1F87E379C191}"/>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B56916-A133-44B0-EED3-AC385A325B07}"/>
              </a:ext>
            </a:extLst>
          </p:cNvPr>
          <p:cNvSpPr txBox="1"/>
          <p:nvPr/>
        </p:nvSpPr>
        <p:spPr>
          <a:xfrm>
            <a:off x="1599866" y="155544"/>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a:solidFill>
                  <a:schemeClr val="accent1">
                    <a:lumMod val="50000"/>
                  </a:schemeClr>
                </a:solidFill>
                <a:latin typeface="Candara" panose="020E0502030303020204" pitchFamily="34" charset="0"/>
              </a:rPr>
              <a:t>RESIDUOS ORDINARIOS ESPORÁDICOS</a:t>
            </a:r>
          </a:p>
          <a:p>
            <a:pPr lvl="1"/>
            <a:r>
              <a:rPr lang="es-ES" sz="1600" b="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7D4F4491-5B18-E45B-A71E-BED81B5FB0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16346" y="5898117"/>
            <a:ext cx="1347315" cy="455624"/>
          </a:xfrm>
          <a:prstGeom prst="rect">
            <a:avLst/>
          </a:prstGeom>
        </p:spPr>
      </p:pic>
      <p:pic>
        <p:nvPicPr>
          <p:cNvPr id="6146" name="Picture 2" descr="item 1">
            <a:extLst>
              <a:ext uri="{FF2B5EF4-FFF2-40B4-BE49-F238E27FC236}">
                <a16:creationId xmlns:a16="http://schemas.microsoft.com/office/drawing/2014/main" id="{B4D070A2-7EDF-6A3C-597B-AF9C1489B097}"/>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77608" y="2313675"/>
            <a:ext cx="3360000" cy="252000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item 2">
            <a:extLst>
              <a:ext uri="{FF2B5EF4-FFF2-40B4-BE49-F238E27FC236}">
                <a16:creationId xmlns:a16="http://schemas.microsoft.com/office/drawing/2014/main" id="{A865AA00-ACDA-229B-DA36-AF4E7B92AF3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361818" y="2321400"/>
            <a:ext cx="3360000" cy="2520000"/>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item 1">
            <a:extLst>
              <a:ext uri="{FF2B5EF4-FFF2-40B4-BE49-F238E27FC236}">
                <a16:creationId xmlns:a16="http://schemas.microsoft.com/office/drawing/2014/main" id="{9B099E25-419A-F80B-6528-6039EF0D9FC7}"/>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8146466" y="2339255"/>
            <a:ext cx="3360000" cy="252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116016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Verificación en Campo* enero DE 2025</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 Verificaciones  12.347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2.249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a:solidFill>
                    <a:srgbClr val="4472C4">
                      <a:lumMod val="50000"/>
                    </a:srgbClr>
                  </a:solidFill>
                  <a:latin typeface="Calibri" panose="020F0502020204030204"/>
                </a:rPr>
                <a:t>541</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5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lang="es-CO" sz="2000" b="1">
                  <a:solidFill>
                    <a:srgbClr val="4472C4">
                      <a:lumMod val="50000"/>
                    </a:srgbClr>
                  </a:solidFill>
                  <a:latin typeface="Calibri" panose="020F0502020204030204"/>
                </a:rPr>
                <a:t>2.139</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1.164</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877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257</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Ambiental</a:t>
              </a:r>
              <a:r>
                <a:rPr lang="es-CO" sz="2000" baseline="30000">
                  <a:solidFill>
                    <a:srgbClr val="4472C4">
                      <a:lumMod val="50000"/>
                    </a:srgbClr>
                  </a:solidFill>
                  <a:latin typeface="Calibri" panose="020F0502020204030204"/>
                  <a:cs typeface="Times New Roman" panose="02020603050405020304" pitchFamily="18" charset="0"/>
                </a:rPr>
                <a:t> 6</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4.252</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105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260821" y="6394200"/>
            <a:ext cx="11618429"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Los datos presentados suman las visitas de: 1) Instalación, mantenimiento y lavado de contenedores; 2) Barrido manual y barrido mecánico; 3) Instalación y mantenimiento 4) Vehículos en el despacho, seguimiento a vehículos </a:t>
            </a:r>
            <a:r>
              <a:rPr lang="es-MX" sz="900">
                <a:solidFill>
                  <a:srgbClr val="4472C4">
                    <a:lumMod val="50000"/>
                  </a:srgbClr>
                </a:solidFill>
                <a:latin typeface="Calibri" panose="020F0502020204030204"/>
              </a:rPr>
              <a:t>e</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Inoperatividad de flota; 5 </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SST y cuartelillos * Para todas las </a:t>
            </a:r>
            <a:r>
              <a:rPr kumimoji="0" lang="es-MX" sz="900" b="0" i="0" u="none" strike="noStrike" kern="1200" cap="none" spc="0" normalizeH="0" baseline="0" noProof="0" err="1">
                <a:ln>
                  <a:noFill/>
                </a:ln>
                <a:solidFill>
                  <a:srgbClr val="4472C4">
                    <a:lumMod val="50000"/>
                  </a:srgbClr>
                </a:solidFill>
                <a:effectLst/>
                <a:uLnTx/>
                <a:uFillTx/>
                <a:latin typeface="Calibri" panose="020F0502020204030204"/>
                <a:ea typeface="+mn-ea"/>
                <a:cs typeface="+mn-cs"/>
              </a:rPr>
              <a:t>ASE’s</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6</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Base de Operaciones</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a:solidFill>
                  <a:srgbClr val="4472C4">
                    <a:lumMod val="50000"/>
                  </a:srgbClr>
                </a:solidFill>
                <a:latin typeface="Calibri" panose="020F0502020204030204"/>
              </a:rPr>
              <a:t>733</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55315296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159347" y="144011"/>
            <a:ext cx="988576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localidad – enero de 2025</a:t>
            </a:r>
          </a:p>
        </p:txBody>
      </p: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5" name="Gráfico 4">
            <a:extLst>
              <a:ext uri="{FF2B5EF4-FFF2-40B4-BE49-F238E27FC236}">
                <a16:creationId xmlns:a16="http://schemas.microsoft.com/office/drawing/2014/main" id="{227C1AEE-A37B-10DE-D4E7-57B1CEA779AC}"/>
              </a:ext>
            </a:extLst>
          </p:cNvPr>
          <p:cNvGraphicFramePr>
            <a:graphicFrameLocks/>
          </p:cNvGraphicFramePr>
          <p:nvPr>
            <p:extLst>
              <p:ext uri="{D42A27DB-BD31-4B8C-83A1-F6EECF244321}">
                <p14:modId xmlns:p14="http://schemas.microsoft.com/office/powerpoint/2010/main" val="3289938098"/>
              </p:ext>
            </p:extLst>
          </p:nvPr>
        </p:nvGraphicFramePr>
        <p:xfrm>
          <a:off x="328613" y="1524006"/>
          <a:ext cx="11534774" cy="483869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ase por componente del servicio – enero de 2025</a:t>
            </a:r>
            <a:r>
              <a:rPr lang="es-CO" sz="1400" b="1">
                <a:latin typeface="Candara" panose="020E0502030303020204" pitchFamily="34" charset="0"/>
              </a:rPr>
              <a:t>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4013604155"/>
              </p:ext>
            </p:extLst>
          </p:nvPr>
        </p:nvGraphicFramePr>
        <p:xfrm>
          <a:off x="304800" y="1333501"/>
          <a:ext cx="11572875" cy="5230413"/>
        </p:xfrm>
        <a:graphic>
          <a:graphicData uri="http://schemas.openxmlformats.org/drawingml/2006/table">
            <a:tbl>
              <a:tblPr firstRow="1" bandRow="1">
                <a:tableStyleId>{68D230F3-CF80-4859-8CE7-A43EE81993B5}</a:tableStyleId>
              </a:tblPr>
              <a:tblGrid>
                <a:gridCol w="3285040">
                  <a:extLst>
                    <a:ext uri="{9D8B030D-6E8A-4147-A177-3AD203B41FA5}">
                      <a16:colId xmlns:a16="http://schemas.microsoft.com/office/drawing/2014/main" val="20000"/>
                    </a:ext>
                  </a:extLst>
                </a:gridCol>
                <a:gridCol w="1499463">
                  <a:extLst>
                    <a:ext uri="{9D8B030D-6E8A-4147-A177-3AD203B41FA5}">
                      <a16:colId xmlns:a16="http://schemas.microsoft.com/office/drawing/2014/main" val="20001"/>
                    </a:ext>
                  </a:extLst>
                </a:gridCol>
                <a:gridCol w="1727179">
                  <a:extLst>
                    <a:ext uri="{9D8B030D-6E8A-4147-A177-3AD203B41FA5}">
                      <a16:colId xmlns:a16="http://schemas.microsoft.com/office/drawing/2014/main" val="20002"/>
                    </a:ext>
                  </a:extLst>
                </a:gridCol>
                <a:gridCol w="1384072">
                  <a:extLst>
                    <a:ext uri="{9D8B030D-6E8A-4147-A177-3AD203B41FA5}">
                      <a16:colId xmlns:a16="http://schemas.microsoft.com/office/drawing/2014/main" val="20003"/>
                    </a:ext>
                  </a:extLst>
                </a:gridCol>
                <a:gridCol w="1252596">
                  <a:extLst>
                    <a:ext uri="{9D8B030D-6E8A-4147-A177-3AD203B41FA5}">
                      <a16:colId xmlns:a16="http://schemas.microsoft.com/office/drawing/2014/main" val="20004"/>
                    </a:ext>
                  </a:extLst>
                </a:gridCol>
                <a:gridCol w="1258909">
                  <a:extLst>
                    <a:ext uri="{9D8B030D-6E8A-4147-A177-3AD203B41FA5}">
                      <a16:colId xmlns:a16="http://schemas.microsoft.com/office/drawing/2014/main" val="20005"/>
                    </a:ext>
                  </a:extLst>
                </a:gridCol>
                <a:gridCol w="1165616">
                  <a:extLst>
                    <a:ext uri="{9D8B030D-6E8A-4147-A177-3AD203B41FA5}">
                      <a16:colId xmlns:a16="http://schemas.microsoft.com/office/drawing/2014/main" val="20006"/>
                    </a:ext>
                  </a:extLst>
                </a:gridCol>
              </a:tblGrid>
              <a:tr h="874406">
                <a:tc>
                  <a:txBody>
                    <a:bodyPr/>
                    <a:lstStyle/>
                    <a:p>
                      <a:pPr algn="ctr" rtl="0" fontAlgn="ctr"/>
                      <a:r>
                        <a:rPr lang="es-ES" sz="1100" u="none" strike="noStrike">
                          <a:solidFill>
                            <a:srgbClr val="002060"/>
                          </a:solidFill>
                          <a:effectLst/>
                          <a:latin typeface="+mn-lt"/>
                        </a:rPr>
                        <a:t>ACTIVIDAD</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PROMOAMBIENTAL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LIMPIEZA METROPOLITANA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CIUDAD LIMPIA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BOGOTÁ LIMPIA S.A.S</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ÁREA LIMPIA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TOTAL</a:t>
                      </a:r>
                      <a:endParaRPr lang="es-ES" sz="1100" b="1" i="0" u="none" strike="noStrike">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43556">
                <a:tc>
                  <a:txBody>
                    <a:bodyPr/>
                    <a:lstStyle/>
                    <a:p>
                      <a:pPr algn="l" rtl="0" fontAlgn="b">
                        <a:lnSpc>
                          <a:spcPct val="100000"/>
                        </a:lnSpc>
                      </a:pPr>
                      <a:r>
                        <a:rPr lang="es-ES" sz="1100" u="none" strike="noStrike">
                          <a:solidFill>
                            <a:srgbClr val="002060"/>
                          </a:solidFill>
                          <a:effectLst/>
                          <a:latin typeface="+mn-lt"/>
                          <a:cs typeface="Arial" panose="020B0604020202020204" pitchFamily="34" charset="0"/>
                        </a:rPr>
                        <a:t>BARRIDO MANUAL</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192</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234</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175</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210</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175</a:t>
                      </a: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986</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77185">
                <a:tc>
                  <a:txBody>
                    <a:bodyPr/>
                    <a:lstStyle/>
                    <a:p>
                      <a:pPr algn="l" rtl="0" fontAlgn="b">
                        <a:lnSpc>
                          <a:spcPct val="100000"/>
                        </a:lnSpc>
                      </a:pPr>
                      <a:r>
                        <a:rPr lang="es-ES" sz="1100" u="none" strike="noStrike">
                          <a:solidFill>
                            <a:srgbClr val="002060"/>
                          </a:solidFill>
                          <a:effectLst/>
                          <a:latin typeface="+mn-lt"/>
                          <a:cs typeface="Arial" panose="020B0604020202020204" pitchFamily="34" charset="0"/>
                        </a:rPr>
                        <a:t>BARRIDO MECÁNICO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64</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66</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55</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40</a:t>
                      </a: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273</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962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LAVADO</a:t>
                      </a:r>
                      <a:r>
                        <a:rPr lang="es-ES" sz="1100" u="none" strike="noStrike" baseline="0">
                          <a:solidFill>
                            <a:srgbClr val="002060"/>
                          </a:solidFill>
                          <a:effectLst/>
                          <a:latin typeface="+mn-lt"/>
                          <a:cs typeface="Arial" panose="020B0604020202020204" pitchFamily="34" charset="0"/>
                        </a:rPr>
                        <a:t> DE CONTENEDORES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34</a:t>
                      </a:r>
                    </a:p>
                  </a:txBody>
                  <a:tcPr marL="0" marR="0" marT="0" marB="0" anchor="ctr"/>
                </a:tc>
                <a:extLst>
                  <a:ext uri="{0D108BD9-81ED-4DB2-BD59-A6C34878D82A}">
                    <a16:rowId xmlns:a16="http://schemas.microsoft.com/office/drawing/2014/main" val="1127896222"/>
                  </a:ext>
                </a:extLst>
              </a:tr>
              <a:tr h="25813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a:solidFill>
                            <a:srgbClr val="002060"/>
                          </a:solidFill>
                          <a:effectLst/>
                          <a:latin typeface="+mn-lt"/>
                          <a:cs typeface="Arial" panose="020B0604020202020204" pitchFamily="34" charset="0"/>
                        </a:rPr>
                        <a:t>MANTENIMIENTO DE CONTENEDORES</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2445874834"/>
                  </a:ext>
                </a:extLst>
              </a:tr>
              <a:tr h="29618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ARROJO CLANDESTINO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4</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14</a:t>
                      </a:r>
                    </a:p>
                  </a:txBody>
                  <a:tcPr marL="0" marR="0" marT="0" marB="0" anchor="ctr"/>
                </a:tc>
                <a:extLst>
                  <a:ext uri="{0D108BD9-81ED-4DB2-BD59-A6C34878D82A}">
                    <a16:rowId xmlns:a16="http://schemas.microsoft.com/office/drawing/2014/main" val="2911114083"/>
                  </a:ext>
                </a:extLst>
              </a:tr>
              <a:tr h="28784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BOLSAS DE BARRIDO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30</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55</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6411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DOMICILIARIA</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99</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229</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64</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129</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130</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651</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6411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GRANDES GENERADORES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5</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535885474"/>
                  </a:ext>
                </a:extLst>
              </a:tr>
              <a:tr h="2641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RCD DOMICILIARIOS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2</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6</a:t>
                      </a:r>
                    </a:p>
                  </a:txBody>
                  <a:tcPr marL="0" marR="0" marT="0" marB="0" anchor="ctr"/>
                </a:tc>
                <a:extLst>
                  <a:ext uri="{0D108BD9-81ED-4DB2-BD59-A6C34878D82A}">
                    <a16:rowId xmlns:a16="http://schemas.microsoft.com/office/drawing/2014/main" val="10009"/>
                  </a:ext>
                </a:extLst>
              </a:tr>
              <a:tr h="28130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t>
                      </a:r>
                      <a:r>
                        <a:rPr lang="es-CO" sz="1100" u="none" strike="noStrike">
                          <a:solidFill>
                            <a:srgbClr val="002060"/>
                          </a:solidFill>
                          <a:effectLst/>
                          <a:latin typeface="+mn-lt"/>
                          <a:cs typeface="Arial" panose="020B0604020202020204" pitchFamily="34" charset="0"/>
                        </a:rPr>
                        <a:t>RECHAZO EN ECAS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10</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18</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54</a:t>
                      </a:r>
                    </a:p>
                  </a:txBody>
                  <a:tcPr marL="0" marR="0" marT="0" marB="0" anchor="ctr"/>
                </a:tc>
                <a:extLst>
                  <a:ext uri="{0D108BD9-81ED-4DB2-BD59-A6C34878D82A}">
                    <a16:rowId xmlns:a16="http://schemas.microsoft.com/office/drawing/2014/main" val="219236170"/>
                  </a:ext>
                </a:extLst>
              </a:tr>
              <a:tr h="31256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CORTE CÉSPED</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25</a:t>
                      </a:r>
                    </a:p>
                  </a:txBody>
                  <a:tcPr marL="0" marR="0" marT="0" marB="0" anchor="ctr"/>
                </a:tc>
                <a:extLst>
                  <a:ext uri="{0D108BD9-81ED-4DB2-BD59-A6C34878D82A}">
                    <a16:rowId xmlns:a16="http://schemas.microsoft.com/office/drawing/2014/main" val="876894161"/>
                  </a:ext>
                </a:extLst>
              </a:tr>
              <a:tr h="31503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CONTENEDORES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CO" sz="1100" b="0" i="0" u="none" strike="noStrike">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110</a:t>
                      </a:r>
                    </a:p>
                  </a:txBody>
                  <a:tcPr marL="0" marR="0" marT="0" marB="0" anchor="ctr"/>
                </a:tc>
                <a:extLst>
                  <a:ext uri="{0D108BD9-81ED-4DB2-BD59-A6C34878D82A}">
                    <a16:rowId xmlns:a16="http://schemas.microsoft.com/office/drawing/2014/main" val="1082644928"/>
                  </a:ext>
                </a:extLst>
              </a:tr>
              <a:tr h="29579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PODA ÁRBOLES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2626822055"/>
                  </a:ext>
                </a:extLst>
              </a:tr>
              <a:tr h="28901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865138859"/>
                  </a:ext>
                </a:extLst>
              </a:tr>
              <a:tr h="390542">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TOTAL</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436</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589</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343</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460</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391</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2.219</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81928762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INDICADORES DE COBERTURA</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68397205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Porcentaje de cubrimiento – enero de 2025</a:t>
            </a:r>
            <a:r>
              <a:rPr lang="es-CO" sz="1600" b="0">
                <a:latin typeface="Candara" panose="020E0502030303020204" pitchFamily="34" charset="0"/>
              </a:rPr>
              <a:t> </a:t>
            </a:r>
            <a:r>
              <a:rPr lang="es-CO" sz="1400" b="1">
                <a:latin typeface="Candara" panose="020E0502030303020204" pitchFamily="34" charset="0"/>
              </a:rPr>
              <a:t>ACOGIDA AL 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222571984"/>
              </p:ext>
            </p:extLst>
          </p:nvPr>
        </p:nvGraphicFramePr>
        <p:xfrm>
          <a:off x="323850" y="1304925"/>
          <a:ext cx="11563351" cy="5240707"/>
        </p:xfrm>
        <a:graphic>
          <a:graphicData uri="http://schemas.openxmlformats.org/drawingml/2006/table">
            <a:tbl>
              <a:tblPr firstRow="1" bandRow="1">
                <a:tableStyleId>{68D230F3-CF80-4859-8CE7-A43EE81993B5}</a:tableStyleId>
              </a:tblPr>
              <a:tblGrid>
                <a:gridCol w="2005556">
                  <a:extLst>
                    <a:ext uri="{9D8B030D-6E8A-4147-A177-3AD203B41FA5}">
                      <a16:colId xmlns:a16="http://schemas.microsoft.com/office/drawing/2014/main" val="20000"/>
                    </a:ext>
                  </a:extLst>
                </a:gridCol>
                <a:gridCol w="2805335">
                  <a:extLst>
                    <a:ext uri="{9D8B030D-6E8A-4147-A177-3AD203B41FA5}">
                      <a16:colId xmlns:a16="http://schemas.microsoft.com/office/drawing/2014/main" val="20001"/>
                    </a:ext>
                  </a:extLst>
                </a:gridCol>
                <a:gridCol w="1001905">
                  <a:extLst>
                    <a:ext uri="{9D8B030D-6E8A-4147-A177-3AD203B41FA5}">
                      <a16:colId xmlns:a16="http://schemas.microsoft.com/office/drawing/2014/main" val="20002"/>
                    </a:ext>
                  </a:extLst>
                </a:gridCol>
                <a:gridCol w="1432316">
                  <a:extLst>
                    <a:ext uri="{9D8B030D-6E8A-4147-A177-3AD203B41FA5}">
                      <a16:colId xmlns:a16="http://schemas.microsoft.com/office/drawing/2014/main" val="20003"/>
                    </a:ext>
                  </a:extLst>
                </a:gridCol>
                <a:gridCol w="1060525">
                  <a:extLst>
                    <a:ext uri="{9D8B030D-6E8A-4147-A177-3AD203B41FA5}">
                      <a16:colId xmlns:a16="http://schemas.microsoft.com/office/drawing/2014/main" val="20004"/>
                    </a:ext>
                  </a:extLst>
                </a:gridCol>
                <a:gridCol w="1414037">
                  <a:extLst>
                    <a:ext uri="{9D8B030D-6E8A-4147-A177-3AD203B41FA5}">
                      <a16:colId xmlns:a16="http://schemas.microsoft.com/office/drawing/2014/main" val="20005"/>
                    </a:ext>
                  </a:extLst>
                </a:gridCol>
                <a:gridCol w="1843677">
                  <a:extLst>
                    <a:ext uri="{9D8B030D-6E8A-4147-A177-3AD203B41FA5}">
                      <a16:colId xmlns:a16="http://schemas.microsoft.com/office/drawing/2014/main" val="20006"/>
                    </a:ext>
                  </a:extLst>
                </a:gridCol>
              </a:tblGrid>
              <a:tr h="411849">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ACTIVIDAD</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COMPONENTE</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FORMATO</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60601">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 y 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a:solidFill>
                            <a:srgbClr val="002060"/>
                          </a:solidFill>
                          <a:effectLst/>
                          <a:latin typeface="Calibri" panose="020F0502020204030204" pitchFamily="34" charset="0"/>
                          <a:cs typeface="Calibri" panose="020F0502020204030204" pitchFamily="34" charset="0"/>
                        </a:rPr>
                        <a:t>1.352</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554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51,1%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60601">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60601">
                <a:tc vMerge="1">
                  <a:txBody>
                    <a:bodyPr/>
                    <a:lstStyle/>
                    <a:p>
                      <a:endParaRPr lang="es-CO"/>
                    </a:p>
                  </a:txBody>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RCD USUARIOS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4</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60601">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 y 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60601">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6675">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60601">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MANUAL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895</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437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40,6%</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60601">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18248">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CUARTELILLO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0915">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LAVADO PGIRS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2.151</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270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25,1%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60601">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 11 y 28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60601">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15 y 16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7766">
                <a:tc vMerge="1">
                  <a:txBody>
                    <a:bodyPr/>
                    <a:lstStyle/>
                    <a:p>
                      <a:pPr algn="l" rtl="0" fontAlgn="b"/>
                      <a:endParaRPr lang="es-CO" sz="1300" b="0" i="0" u="none" strike="noStrike">
                        <a:solidFill>
                          <a:srgbClr val="002060"/>
                        </a:solidFill>
                        <a:effectLst/>
                        <a:latin typeface="+mn-lt"/>
                      </a:endParaRPr>
                    </a:p>
                  </a:txBody>
                  <a:tcPr marL="0" marR="0" marT="0" marB="0" anchor="ct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17 y 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01796">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LAVADO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RECONTEO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RECOLECCIÓN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21 </a:t>
                      </a:r>
                      <a:endParaRPr lang="es-ES" sz="1100" b="0" i="0" u="none" strike="noStrike">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692</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32,8%</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7265">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47373">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PUNTOS CRÍTICOS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13, 38 y 39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a:solidFill>
                            <a:srgbClr val="002060"/>
                          </a:solidFill>
                          <a:effectLst/>
                          <a:latin typeface="Calibri" panose="020F0502020204030204" pitchFamily="34" charset="0"/>
                          <a:ea typeface="+mn-ea"/>
                          <a:cs typeface="Calibri" panose="020F0502020204030204" pitchFamily="34" charset="0"/>
                        </a:rPr>
                        <a:t>4.238</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712</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1.077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66,1%</a:t>
                      </a: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240248">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40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733</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238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637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37,4%</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60601">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2.219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623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57,8%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60601">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COBERTURA TOTAL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TODOS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NA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12.280</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891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1.085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a:solidFill>
                            <a:srgbClr val="002060"/>
                          </a:solidFill>
                          <a:effectLst/>
                          <a:latin typeface="Calibri" panose="020F0502020204030204" pitchFamily="34" charset="0"/>
                          <a:cs typeface="Calibri" panose="020F0502020204030204" pitchFamily="34" charset="0"/>
                        </a:rPr>
                        <a:t>82,1%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31266566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Mapa de cobertura total del servicio de aseo – enero de 2025</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El contenido generado por IA puede ser incorrecto.">
            <a:extLst>
              <a:ext uri="{FF2B5EF4-FFF2-40B4-BE49-F238E27FC236}">
                <a16:creationId xmlns:a16="http://schemas.microsoft.com/office/drawing/2014/main" id="{D5C527C8-EB3D-8CC9-D9CE-9BD4117A9C4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0" y="1123057"/>
            <a:ext cx="12102353" cy="5734942"/>
          </a:xfrm>
          <a:prstGeom prst="rect">
            <a:avLst/>
          </a:prstGeom>
        </p:spPr>
      </p:pic>
    </p:spTree>
    <p:extLst>
      <p:ext uri="{BB962C8B-B14F-4D97-AF65-F5344CB8AC3E}">
        <p14:creationId xmlns:p14="http://schemas.microsoft.com/office/powerpoint/2010/main" val="340970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273089" y="6328248"/>
            <a:ext cx="6279433" cy="507831"/>
          </a:xfrm>
          <a:prstGeom prst="rect">
            <a:avLst/>
          </a:prstGeom>
          <a:noFill/>
        </p:spPr>
        <p:txBody>
          <a:bodyPr wrap="square" rtlCol="0">
            <a:spAutoFit/>
          </a:bodyPr>
          <a:lstStyle/>
          <a:p>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endParaRPr lang="es-CO" sz="900">
              <a:solidFill>
                <a:schemeClr val="accent1">
                  <a:lumMod val="50000"/>
                </a:schemeClr>
              </a:solidFill>
            </a:endParaRPr>
          </a:p>
          <a:p>
            <a:r>
              <a:rPr lang="es-CO" sz="900">
                <a:solidFill>
                  <a:schemeClr val="accent1">
                    <a:lumMod val="50000"/>
                  </a:schemeClr>
                </a:solidFill>
                <a:highlight>
                  <a:srgbClr val="FFFFFF"/>
                </a:highlight>
              </a:rPr>
              <a:t>Fuente: Base de datos PIDJ.</a:t>
            </a:r>
          </a:p>
          <a:p>
            <a:r>
              <a:rPr lang="es-MX" sz="900">
                <a:solidFill>
                  <a:schemeClr val="accent1">
                    <a:lumMod val="50000"/>
                  </a:schemeClr>
                </a:solidFill>
                <a:highlight>
                  <a:srgbClr val="FFFFFF"/>
                </a:highlight>
              </a:rPr>
              <a:t>Periodo comprendido entre el 1 de enero y el 31 de enero de 2025</a:t>
            </a:r>
            <a:endParaRPr lang="es-CO" sz="900">
              <a:solidFill>
                <a:schemeClr val="accent1">
                  <a:lumMod val="50000"/>
                </a:schemeClr>
              </a:solidFill>
              <a:highlight>
                <a:srgbClr val="FFFFFF"/>
              </a:highlight>
            </a:endParaRPr>
          </a:p>
        </p:txBody>
      </p:sp>
      <p:graphicFrame>
        <p:nvGraphicFramePr>
          <p:cNvPr id="4" name="Tabla 3">
            <a:extLst>
              <a:ext uri="{FF2B5EF4-FFF2-40B4-BE49-F238E27FC236}">
                <a16:creationId xmlns:a16="http://schemas.microsoft.com/office/drawing/2014/main" id="{CFBF538D-D720-9C6D-1127-0A7F8D0E6DD0}"/>
              </a:ext>
            </a:extLst>
          </p:cNvPr>
          <p:cNvGraphicFramePr>
            <a:graphicFrameLocks noGrp="1"/>
          </p:cNvGraphicFramePr>
          <p:nvPr>
            <p:extLst>
              <p:ext uri="{D42A27DB-BD31-4B8C-83A1-F6EECF244321}">
                <p14:modId xmlns:p14="http://schemas.microsoft.com/office/powerpoint/2010/main" val="3630171515"/>
              </p:ext>
            </p:extLst>
          </p:nvPr>
        </p:nvGraphicFramePr>
        <p:xfrm>
          <a:off x="4829825" y="4320552"/>
          <a:ext cx="2465920" cy="1895373"/>
        </p:xfrm>
        <a:graphic>
          <a:graphicData uri="http://schemas.openxmlformats.org/drawingml/2006/table">
            <a:tbl>
              <a:tblPr/>
              <a:tblGrid>
                <a:gridCol w="1232960">
                  <a:extLst>
                    <a:ext uri="{9D8B030D-6E8A-4147-A177-3AD203B41FA5}">
                      <a16:colId xmlns:a16="http://schemas.microsoft.com/office/drawing/2014/main" val="1069650755"/>
                    </a:ext>
                  </a:extLst>
                </a:gridCol>
                <a:gridCol w="1232960">
                  <a:extLst>
                    <a:ext uri="{9D8B030D-6E8A-4147-A177-3AD203B41FA5}">
                      <a16:colId xmlns:a16="http://schemas.microsoft.com/office/drawing/2014/main" val="3795495796"/>
                    </a:ext>
                  </a:extLst>
                </a:gridCol>
              </a:tblGrid>
              <a:tr h="400635">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535837045"/>
                  </a:ext>
                </a:extLst>
              </a:tr>
              <a:tr h="210333">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153.771,52</a:t>
                      </a:r>
                    </a:p>
                  </a:txBody>
                  <a:tcPr marL="0" marR="0" marT="0" marB="0" anchor="ctr">
                    <a:lnL>
                      <a:noFill/>
                    </a:lnL>
                    <a:lnR>
                      <a:noFill/>
                    </a:lnR>
                    <a:lnT>
                      <a:noFill/>
                    </a:lnT>
                    <a:lnB>
                      <a:noFill/>
                    </a:lnB>
                    <a:noFill/>
                  </a:tcPr>
                </a:tc>
                <a:extLst>
                  <a:ext uri="{0D108BD9-81ED-4DB2-BD59-A6C34878D82A}">
                    <a16:rowId xmlns:a16="http://schemas.microsoft.com/office/drawing/2014/main" val="3175886287"/>
                  </a:ext>
                </a:extLst>
              </a:tr>
              <a:tr h="210333">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7.464,55</a:t>
                      </a:r>
                    </a:p>
                  </a:txBody>
                  <a:tcPr marL="0" marR="0" marT="0" marB="0" anchor="ctr">
                    <a:lnL>
                      <a:noFill/>
                    </a:lnL>
                    <a:lnR>
                      <a:noFill/>
                    </a:lnR>
                    <a:lnT>
                      <a:noFill/>
                    </a:lnT>
                    <a:lnB>
                      <a:noFill/>
                    </a:lnB>
                    <a:noFill/>
                  </a:tcPr>
                </a:tc>
                <a:extLst>
                  <a:ext uri="{0D108BD9-81ED-4DB2-BD59-A6C34878D82A}">
                    <a16:rowId xmlns:a16="http://schemas.microsoft.com/office/drawing/2014/main" val="2757041626"/>
                  </a:ext>
                </a:extLst>
              </a:tr>
              <a:tr h="230736">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2.309,67</a:t>
                      </a:r>
                    </a:p>
                  </a:txBody>
                  <a:tcPr marL="0" marR="0" marT="0" marB="0" anchor="ctr">
                    <a:lnL>
                      <a:noFill/>
                    </a:lnL>
                    <a:lnR>
                      <a:noFill/>
                    </a:lnR>
                    <a:lnT>
                      <a:noFill/>
                    </a:lnT>
                    <a:lnB>
                      <a:noFill/>
                    </a:lnB>
                    <a:noFill/>
                  </a:tcPr>
                </a:tc>
                <a:extLst>
                  <a:ext uri="{0D108BD9-81ED-4DB2-BD59-A6C34878D82A}">
                    <a16:rowId xmlns:a16="http://schemas.microsoft.com/office/drawing/2014/main" val="3558829419"/>
                  </a:ext>
                </a:extLst>
              </a:tr>
              <a:tr h="19230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618,37</a:t>
                      </a:r>
                    </a:p>
                  </a:txBody>
                  <a:tcPr marL="0" marR="0" marT="0" marB="0" anchor="ctr">
                    <a:lnL>
                      <a:noFill/>
                    </a:lnL>
                    <a:lnR>
                      <a:noFill/>
                    </a:lnR>
                    <a:lnT>
                      <a:noFill/>
                    </a:lnT>
                    <a:lnB>
                      <a:noFill/>
                    </a:lnB>
                    <a:noFill/>
                  </a:tcPr>
                </a:tc>
                <a:extLst>
                  <a:ext uri="{0D108BD9-81ED-4DB2-BD59-A6C34878D82A}">
                    <a16:rowId xmlns:a16="http://schemas.microsoft.com/office/drawing/2014/main" val="2626939085"/>
                  </a:ext>
                </a:extLst>
              </a:tr>
              <a:tr h="220349">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164.164,11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0627581"/>
                  </a:ext>
                </a:extLst>
              </a:tr>
              <a:tr h="430682">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5.295,62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1465256"/>
                  </a:ext>
                </a:extLst>
              </a:tr>
            </a:tbl>
          </a:graphicData>
        </a:graphic>
      </p:graphicFrame>
      <p:graphicFrame>
        <p:nvGraphicFramePr>
          <p:cNvPr id="5"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217508150"/>
              </p:ext>
            </p:extLst>
          </p:nvPr>
        </p:nvGraphicFramePr>
        <p:xfrm>
          <a:off x="1640283" y="1147491"/>
          <a:ext cx="9316305" cy="306073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556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153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346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575 Actividades                         895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443  Actividades                 510 Actividades                   23  Actividad                   641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601 Actividades                    541  Actividades                  640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240 Actividades                623 Actividades                    344  Actividades                 319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585 Actividades                 300  Actividades                   385 Actividades                 292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31 de diciembre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580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191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381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380 Actividades     2023    523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18 Actividades     2023  720 actividades      2023    635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743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100093" y="111368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659231" y="325650"/>
            <a:ext cx="12102353"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DIC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1.358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3.153</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2.390</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3.235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3.150</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2.424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4.473</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1.573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1.969</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2.282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2.971</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2.743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3.386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248</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1.730</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1.908</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3.355</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3.267</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33.648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8.125</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8.002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49.775</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6" y="119580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973163" y="27625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576266" y="1409664"/>
          <a:ext cx="10982225" cy="5303122"/>
        </p:xfrm>
        <a:graphic>
          <a:graphicData uri="http://schemas.openxmlformats.org/drawingml/2006/table">
            <a:tbl>
              <a:tblPr firstRow="1" firstCol="1" bandRow="1">
                <a:tableStyleId>{68D230F3-CF80-4859-8CE7-A43EE81993B5}</a:tableStyleId>
              </a:tblPr>
              <a:tblGrid>
                <a:gridCol w="988487">
                  <a:extLst>
                    <a:ext uri="{9D8B030D-6E8A-4147-A177-3AD203B41FA5}">
                      <a16:colId xmlns:a16="http://schemas.microsoft.com/office/drawing/2014/main" val="20000"/>
                    </a:ext>
                  </a:extLst>
                </a:gridCol>
                <a:gridCol w="579372">
                  <a:extLst>
                    <a:ext uri="{9D8B030D-6E8A-4147-A177-3AD203B41FA5}">
                      <a16:colId xmlns:a16="http://schemas.microsoft.com/office/drawing/2014/main" val="20002"/>
                    </a:ext>
                  </a:extLst>
                </a:gridCol>
                <a:gridCol w="677626">
                  <a:extLst>
                    <a:ext uri="{9D8B030D-6E8A-4147-A177-3AD203B41FA5}">
                      <a16:colId xmlns:a16="http://schemas.microsoft.com/office/drawing/2014/main" val="2888747854"/>
                    </a:ext>
                  </a:extLst>
                </a:gridCol>
                <a:gridCol w="697805">
                  <a:extLst>
                    <a:ext uri="{9D8B030D-6E8A-4147-A177-3AD203B41FA5}">
                      <a16:colId xmlns:a16="http://schemas.microsoft.com/office/drawing/2014/main" val="2748814764"/>
                    </a:ext>
                  </a:extLst>
                </a:gridCol>
                <a:gridCol w="481243">
                  <a:extLst>
                    <a:ext uri="{9D8B030D-6E8A-4147-A177-3AD203B41FA5}">
                      <a16:colId xmlns:a16="http://schemas.microsoft.com/office/drawing/2014/main" val="3707920918"/>
                    </a:ext>
                  </a:extLst>
                </a:gridCol>
                <a:gridCol w="649677">
                  <a:extLst>
                    <a:ext uri="{9D8B030D-6E8A-4147-A177-3AD203B41FA5}">
                      <a16:colId xmlns:a16="http://schemas.microsoft.com/office/drawing/2014/main" val="2287080822"/>
                    </a:ext>
                  </a:extLst>
                </a:gridCol>
                <a:gridCol w="437085">
                  <a:extLst>
                    <a:ext uri="{9D8B030D-6E8A-4147-A177-3AD203B41FA5}">
                      <a16:colId xmlns:a16="http://schemas.microsoft.com/office/drawing/2014/main" val="735773324"/>
                    </a:ext>
                  </a:extLst>
                </a:gridCol>
                <a:gridCol w="601255">
                  <a:extLst>
                    <a:ext uri="{9D8B030D-6E8A-4147-A177-3AD203B41FA5}">
                      <a16:colId xmlns:a16="http://schemas.microsoft.com/office/drawing/2014/main" val="213667809"/>
                    </a:ext>
                  </a:extLst>
                </a:gridCol>
                <a:gridCol w="644138">
                  <a:extLst>
                    <a:ext uri="{9D8B030D-6E8A-4147-A177-3AD203B41FA5}">
                      <a16:colId xmlns:a16="http://schemas.microsoft.com/office/drawing/2014/main" val="3210574466"/>
                    </a:ext>
                  </a:extLst>
                </a:gridCol>
                <a:gridCol w="933806">
                  <a:extLst>
                    <a:ext uri="{9D8B030D-6E8A-4147-A177-3AD203B41FA5}">
                      <a16:colId xmlns:a16="http://schemas.microsoft.com/office/drawing/2014/main" val="640199408"/>
                    </a:ext>
                  </a:extLst>
                </a:gridCol>
                <a:gridCol w="830049">
                  <a:extLst>
                    <a:ext uri="{9D8B030D-6E8A-4147-A177-3AD203B41FA5}">
                      <a16:colId xmlns:a16="http://schemas.microsoft.com/office/drawing/2014/main" val="2531650823"/>
                    </a:ext>
                  </a:extLst>
                </a:gridCol>
                <a:gridCol w="896076">
                  <a:extLst>
                    <a:ext uri="{9D8B030D-6E8A-4147-A177-3AD203B41FA5}">
                      <a16:colId xmlns:a16="http://schemas.microsoft.com/office/drawing/2014/main" val="658613260"/>
                    </a:ext>
                  </a:extLst>
                </a:gridCol>
                <a:gridCol w="1282803">
                  <a:extLst>
                    <a:ext uri="{9D8B030D-6E8A-4147-A177-3AD203B41FA5}">
                      <a16:colId xmlns:a16="http://schemas.microsoft.com/office/drawing/2014/main" val="4158751109"/>
                    </a:ext>
                  </a:extLst>
                </a:gridCol>
                <a:gridCol w="1282803">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DICIEMBRE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OCTUBRE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NOVIEMBRE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DICIEMBRE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234</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136</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579</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372</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617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288</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787</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294</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338</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379</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405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409</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480</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23</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312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286</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508</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533</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756</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695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583</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449</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8.002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0141"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426603">
                  <a:extLst>
                    <a:ext uri="{9D8B030D-6E8A-4147-A177-3AD203B41FA5}">
                      <a16:colId xmlns:a16="http://schemas.microsoft.com/office/drawing/2014/main" val="368655991"/>
                    </a:ext>
                  </a:extLst>
                </a:gridCol>
                <a:gridCol w="1605602">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8169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51.650</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6821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58.120</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122.663</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7687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37.601</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20064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78.174</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18510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108.411</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12979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102.835</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20700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140.588</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39507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304.083</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7661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47.011</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9026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72.914</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12965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101.465</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11963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156.993</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9231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58.985</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18216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125.485</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3.186</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52.027</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6368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64.415</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18997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162.471</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13083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162.153</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268.493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2.011.230</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27625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6889" y="3153143"/>
            <a:ext cx="2161603" cy="1513122"/>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71626" y="27625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2416229" y="1477634"/>
          <a:ext cx="9536959" cy="5264394"/>
        </p:xfrm>
        <a:graphic>
          <a:graphicData uri="http://schemas.openxmlformats.org/drawingml/2006/table">
            <a:tbl>
              <a:tblPr firstRow="1" firstCol="1" bandRow="1">
                <a:tableStyleId>{68D230F3-CF80-4859-8CE7-A43EE81993B5}</a:tableStyleId>
              </a:tblPr>
              <a:tblGrid>
                <a:gridCol w="993748">
                  <a:extLst>
                    <a:ext uri="{9D8B030D-6E8A-4147-A177-3AD203B41FA5}">
                      <a16:colId xmlns:a16="http://schemas.microsoft.com/office/drawing/2014/main" val="20000"/>
                    </a:ext>
                  </a:extLst>
                </a:gridCol>
                <a:gridCol w="562254">
                  <a:extLst>
                    <a:ext uri="{9D8B030D-6E8A-4147-A177-3AD203B41FA5}">
                      <a16:colId xmlns:a16="http://schemas.microsoft.com/office/drawing/2014/main" val="20002"/>
                    </a:ext>
                  </a:extLst>
                </a:gridCol>
                <a:gridCol w="722037">
                  <a:extLst>
                    <a:ext uri="{9D8B030D-6E8A-4147-A177-3AD203B41FA5}">
                      <a16:colId xmlns:a16="http://schemas.microsoft.com/office/drawing/2014/main" val="2503963018"/>
                    </a:ext>
                  </a:extLst>
                </a:gridCol>
                <a:gridCol w="524817">
                  <a:extLst>
                    <a:ext uri="{9D8B030D-6E8A-4147-A177-3AD203B41FA5}">
                      <a16:colId xmlns:a16="http://schemas.microsoft.com/office/drawing/2014/main" val="561345334"/>
                    </a:ext>
                  </a:extLst>
                </a:gridCol>
                <a:gridCol w="482132">
                  <a:extLst>
                    <a:ext uri="{9D8B030D-6E8A-4147-A177-3AD203B41FA5}">
                      <a16:colId xmlns:a16="http://schemas.microsoft.com/office/drawing/2014/main" val="2667194400"/>
                    </a:ext>
                  </a:extLst>
                </a:gridCol>
                <a:gridCol w="477213">
                  <a:extLst>
                    <a:ext uri="{9D8B030D-6E8A-4147-A177-3AD203B41FA5}">
                      <a16:colId xmlns:a16="http://schemas.microsoft.com/office/drawing/2014/main" val="916079464"/>
                    </a:ext>
                  </a:extLst>
                </a:gridCol>
                <a:gridCol w="457148">
                  <a:extLst>
                    <a:ext uri="{9D8B030D-6E8A-4147-A177-3AD203B41FA5}">
                      <a16:colId xmlns:a16="http://schemas.microsoft.com/office/drawing/2014/main" val="3487433489"/>
                    </a:ext>
                  </a:extLst>
                </a:gridCol>
                <a:gridCol w="449127">
                  <a:extLst>
                    <a:ext uri="{9D8B030D-6E8A-4147-A177-3AD203B41FA5}">
                      <a16:colId xmlns:a16="http://schemas.microsoft.com/office/drawing/2014/main" val="1477968562"/>
                    </a:ext>
                  </a:extLst>
                </a:gridCol>
                <a:gridCol w="785599">
                  <a:extLst>
                    <a:ext uri="{9D8B030D-6E8A-4147-A177-3AD203B41FA5}">
                      <a16:colId xmlns:a16="http://schemas.microsoft.com/office/drawing/2014/main" val="22820744"/>
                    </a:ext>
                  </a:extLst>
                </a:gridCol>
                <a:gridCol w="669823">
                  <a:extLst>
                    <a:ext uri="{9D8B030D-6E8A-4147-A177-3AD203B41FA5}">
                      <a16:colId xmlns:a16="http://schemas.microsoft.com/office/drawing/2014/main" val="847637330"/>
                    </a:ext>
                  </a:extLst>
                </a:gridCol>
                <a:gridCol w="772341">
                  <a:extLst>
                    <a:ext uri="{9D8B030D-6E8A-4147-A177-3AD203B41FA5}">
                      <a16:colId xmlns:a16="http://schemas.microsoft.com/office/drawing/2014/main" val="2374134191"/>
                    </a:ext>
                  </a:extLst>
                </a:gridCol>
                <a:gridCol w="623638">
                  <a:extLst>
                    <a:ext uri="{9D8B030D-6E8A-4147-A177-3AD203B41FA5}">
                      <a16:colId xmlns:a16="http://schemas.microsoft.com/office/drawing/2014/main" val="494614201"/>
                    </a:ext>
                  </a:extLst>
                </a:gridCol>
                <a:gridCol w="779548">
                  <a:extLst>
                    <a:ext uri="{9D8B030D-6E8A-4147-A177-3AD203B41FA5}">
                      <a16:colId xmlns:a16="http://schemas.microsoft.com/office/drawing/2014/main" val="138931974"/>
                    </a:ext>
                  </a:extLst>
                </a:gridCol>
                <a:gridCol w="1237534">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DICIEMBRE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OCTUBRE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NOV</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DICIEMBRE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8.169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2801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6.821</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1.667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792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19.681</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7.687</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15084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20.064</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18.510</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12.979</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2.284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1.168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1.185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20.700</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2.478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5.626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39.507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1403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7.661</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865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9.026</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708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1017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12.965</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1714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11.963</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4377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9.231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1.731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18.216</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342</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6.523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6.368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9494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18.997</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13.083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19.273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19.466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18.006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20.651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15.650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54.892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268.493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2" y="387566"/>
            <a:ext cx="12102353" cy="63094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DIC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581</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450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540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420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631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1.010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5.344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333345"/>
            <a:ext cx="11081605" cy="63094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733405" y="1443623"/>
          <a:ext cx="10736372" cy="5311628"/>
        </p:xfrm>
        <a:graphic>
          <a:graphicData uri="http://schemas.openxmlformats.org/drawingml/2006/table">
            <a:tbl>
              <a:tblPr firstRow="1" firstCol="1" bandRow="1">
                <a:tableStyleId>{68D230F3-CF80-4859-8CE7-A43EE81993B5}</a:tableStyleId>
              </a:tblPr>
              <a:tblGrid>
                <a:gridCol w="992989">
                  <a:extLst>
                    <a:ext uri="{9D8B030D-6E8A-4147-A177-3AD203B41FA5}">
                      <a16:colId xmlns:a16="http://schemas.microsoft.com/office/drawing/2014/main" val="20000"/>
                    </a:ext>
                  </a:extLst>
                </a:gridCol>
                <a:gridCol w="691484">
                  <a:extLst>
                    <a:ext uri="{9D8B030D-6E8A-4147-A177-3AD203B41FA5}">
                      <a16:colId xmlns:a16="http://schemas.microsoft.com/office/drawing/2014/main" val="20002"/>
                    </a:ext>
                  </a:extLst>
                </a:gridCol>
                <a:gridCol w="721892">
                  <a:extLst>
                    <a:ext uri="{9D8B030D-6E8A-4147-A177-3AD203B41FA5}">
                      <a16:colId xmlns:a16="http://schemas.microsoft.com/office/drawing/2014/main" val="2888747854"/>
                    </a:ext>
                  </a:extLst>
                </a:gridCol>
                <a:gridCol w="681801">
                  <a:extLst>
                    <a:ext uri="{9D8B030D-6E8A-4147-A177-3AD203B41FA5}">
                      <a16:colId xmlns:a16="http://schemas.microsoft.com/office/drawing/2014/main" val="2748814764"/>
                    </a:ext>
                  </a:extLst>
                </a:gridCol>
                <a:gridCol w="681801">
                  <a:extLst>
                    <a:ext uri="{9D8B030D-6E8A-4147-A177-3AD203B41FA5}">
                      <a16:colId xmlns:a16="http://schemas.microsoft.com/office/drawing/2014/main" val="2287080822"/>
                    </a:ext>
                  </a:extLst>
                </a:gridCol>
                <a:gridCol w="548117">
                  <a:extLst>
                    <a:ext uri="{9D8B030D-6E8A-4147-A177-3AD203B41FA5}">
                      <a16:colId xmlns:a16="http://schemas.microsoft.com/office/drawing/2014/main" val="284620665"/>
                    </a:ext>
                  </a:extLst>
                </a:gridCol>
                <a:gridCol w="521379">
                  <a:extLst>
                    <a:ext uri="{9D8B030D-6E8A-4147-A177-3AD203B41FA5}">
                      <a16:colId xmlns:a16="http://schemas.microsoft.com/office/drawing/2014/main" val="1326500633"/>
                    </a:ext>
                  </a:extLst>
                </a:gridCol>
                <a:gridCol w="561486">
                  <a:extLst>
                    <a:ext uri="{9D8B030D-6E8A-4147-A177-3AD203B41FA5}">
                      <a16:colId xmlns:a16="http://schemas.microsoft.com/office/drawing/2014/main" val="2078536802"/>
                    </a:ext>
                  </a:extLst>
                </a:gridCol>
                <a:gridCol w="714028">
                  <a:extLst>
                    <a:ext uri="{9D8B030D-6E8A-4147-A177-3AD203B41FA5}">
                      <a16:colId xmlns:a16="http://schemas.microsoft.com/office/drawing/2014/main" val="2828527526"/>
                    </a:ext>
                  </a:extLst>
                </a:gridCol>
                <a:gridCol w="863840">
                  <a:extLst>
                    <a:ext uri="{9D8B030D-6E8A-4147-A177-3AD203B41FA5}">
                      <a16:colId xmlns:a16="http://schemas.microsoft.com/office/drawing/2014/main" val="3175493027"/>
                    </a:ext>
                  </a:extLst>
                </a:gridCol>
                <a:gridCol w="728234">
                  <a:extLst>
                    <a:ext uri="{9D8B030D-6E8A-4147-A177-3AD203B41FA5}">
                      <a16:colId xmlns:a16="http://schemas.microsoft.com/office/drawing/2014/main" val="3675600276"/>
                    </a:ext>
                  </a:extLst>
                </a:gridCol>
                <a:gridCol w="911303">
                  <a:extLst>
                    <a:ext uri="{9D8B030D-6E8A-4147-A177-3AD203B41FA5}">
                      <a16:colId xmlns:a16="http://schemas.microsoft.com/office/drawing/2014/main" val="4080217517"/>
                    </a:ext>
                  </a:extLst>
                </a:gridCol>
                <a:gridCol w="854827">
                  <a:extLst>
                    <a:ext uri="{9D8B030D-6E8A-4147-A177-3AD203B41FA5}">
                      <a16:colId xmlns:a16="http://schemas.microsoft.com/office/drawing/2014/main" val="1799661688"/>
                    </a:ext>
                  </a:extLst>
                </a:gridCol>
                <a:gridCol w="1263191">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DICIEMBRE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OCTUBRE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NOVIEMBRE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DICIEMBRE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71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108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105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132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76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108</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17</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1.010</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2.589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163</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16.236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479</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3.056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1.022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5.449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3.628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2.582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28.902</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2.944</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32.188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10.050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51.610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2.177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2.846</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3.687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8.672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2.348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7.068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2.965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19.424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407</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2.553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3.298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1.478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9.606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1.306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9.163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3</a:t>
                      </a:r>
                      <a:r>
                        <a:rPr lang="es-CO" sz="1200" b="1" i="0" u="none" strike="noStrike" dirty="0">
                          <a:solidFill>
                            <a:srgbClr val="203864"/>
                          </a:solidFill>
                          <a:effectLst/>
                          <a:latin typeface="Calibri" panose="020F0502020204030204" pitchFamily="34" charset="0"/>
                        </a:rPr>
                        <a:t>0.616</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214.772</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12543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23759" y="291667"/>
            <a:ext cx="11081605"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p:txBody>
      </p:sp>
    </p:spTree>
    <p:extLst>
      <p:ext uri="{BB962C8B-B14F-4D97-AF65-F5344CB8AC3E}">
        <p14:creationId xmlns:p14="http://schemas.microsoft.com/office/powerpoint/2010/main" val="270952218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199858" y="6406936"/>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DE2966E-2DBE-EF52-4D62-ADC8990B150E}"/>
              </a:ext>
            </a:extLst>
          </p:cNvPr>
          <p:cNvGraphicFramePr>
            <a:graphicFrameLocks noGrp="1"/>
          </p:cNvGraphicFramePr>
          <p:nvPr>
            <p:extLst>
              <p:ext uri="{D42A27DB-BD31-4B8C-83A1-F6EECF244321}">
                <p14:modId xmlns:p14="http://schemas.microsoft.com/office/powerpoint/2010/main" val="4246712519"/>
              </p:ext>
            </p:extLst>
          </p:nvPr>
        </p:nvGraphicFramePr>
        <p:xfrm>
          <a:off x="327448" y="1950165"/>
          <a:ext cx="11537104" cy="4383090"/>
        </p:xfrm>
        <a:graphic>
          <a:graphicData uri="http://schemas.openxmlformats.org/drawingml/2006/table">
            <a:tbl>
              <a:tblPr/>
              <a:tblGrid>
                <a:gridCol w="603310">
                  <a:extLst>
                    <a:ext uri="{9D8B030D-6E8A-4147-A177-3AD203B41FA5}">
                      <a16:colId xmlns:a16="http://schemas.microsoft.com/office/drawing/2014/main" val="27699392"/>
                    </a:ext>
                  </a:extLst>
                </a:gridCol>
                <a:gridCol w="373478">
                  <a:extLst>
                    <a:ext uri="{9D8B030D-6E8A-4147-A177-3AD203B41FA5}">
                      <a16:colId xmlns:a16="http://schemas.microsoft.com/office/drawing/2014/main" val="864055079"/>
                    </a:ext>
                  </a:extLst>
                </a:gridCol>
                <a:gridCol w="373478">
                  <a:extLst>
                    <a:ext uri="{9D8B030D-6E8A-4147-A177-3AD203B41FA5}">
                      <a16:colId xmlns:a16="http://schemas.microsoft.com/office/drawing/2014/main" val="2226827994"/>
                    </a:ext>
                  </a:extLst>
                </a:gridCol>
                <a:gridCol w="373478">
                  <a:extLst>
                    <a:ext uri="{9D8B030D-6E8A-4147-A177-3AD203B41FA5}">
                      <a16:colId xmlns:a16="http://schemas.microsoft.com/office/drawing/2014/main" val="3784052495"/>
                    </a:ext>
                  </a:extLst>
                </a:gridCol>
                <a:gridCol w="201103">
                  <a:extLst>
                    <a:ext uri="{9D8B030D-6E8A-4147-A177-3AD203B41FA5}">
                      <a16:colId xmlns:a16="http://schemas.microsoft.com/office/drawing/2014/main" val="2696721572"/>
                    </a:ext>
                  </a:extLst>
                </a:gridCol>
                <a:gridCol w="650562">
                  <a:extLst>
                    <a:ext uri="{9D8B030D-6E8A-4147-A177-3AD203B41FA5}">
                      <a16:colId xmlns:a16="http://schemas.microsoft.com/office/drawing/2014/main" val="2483066302"/>
                    </a:ext>
                  </a:extLst>
                </a:gridCol>
                <a:gridCol w="345377">
                  <a:extLst>
                    <a:ext uri="{9D8B030D-6E8A-4147-A177-3AD203B41FA5}">
                      <a16:colId xmlns:a16="http://schemas.microsoft.com/office/drawing/2014/main" val="1373388271"/>
                    </a:ext>
                  </a:extLst>
                </a:gridCol>
                <a:gridCol w="450088">
                  <a:extLst>
                    <a:ext uri="{9D8B030D-6E8A-4147-A177-3AD203B41FA5}">
                      <a16:colId xmlns:a16="http://schemas.microsoft.com/office/drawing/2014/main" val="653228395"/>
                    </a:ext>
                  </a:extLst>
                </a:gridCol>
                <a:gridCol w="450088">
                  <a:extLst>
                    <a:ext uri="{9D8B030D-6E8A-4147-A177-3AD203B41FA5}">
                      <a16:colId xmlns:a16="http://schemas.microsoft.com/office/drawing/2014/main" val="3199873080"/>
                    </a:ext>
                  </a:extLst>
                </a:gridCol>
                <a:gridCol w="201103">
                  <a:extLst>
                    <a:ext uri="{9D8B030D-6E8A-4147-A177-3AD203B41FA5}">
                      <a16:colId xmlns:a16="http://schemas.microsoft.com/office/drawing/2014/main" val="4132752908"/>
                    </a:ext>
                  </a:extLst>
                </a:gridCol>
                <a:gridCol w="614373">
                  <a:extLst>
                    <a:ext uri="{9D8B030D-6E8A-4147-A177-3AD203B41FA5}">
                      <a16:colId xmlns:a16="http://schemas.microsoft.com/office/drawing/2014/main" val="2124940943"/>
                    </a:ext>
                  </a:extLst>
                </a:gridCol>
                <a:gridCol w="420914">
                  <a:extLst>
                    <a:ext uri="{9D8B030D-6E8A-4147-A177-3AD203B41FA5}">
                      <a16:colId xmlns:a16="http://schemas.microsoft.com/office/drawing/2014/main" val="3290764103"/>
                    </a:ext>
                  </a:extLst>
                </a:gridCol>
                <a:gridCol w="406400">
                  <a:extLst>
                    <a:ext uri="{9D8B030D-6E8A-4147-A177-3AD203B41FA5}">
                      <a16:colId xmlns:a16="http://schemas.microsoft.com/office/drawing/2014/main" val="2729804363"/>
                    </a:ext>
                  </a:extLst>
                </a:gridCol>
                <a:gridCol w="406400">
                  <a:extLst>
                    <a:ext uri="{9D8B030D-6E8A-4147-A177-3AD203B41FA5}">
                      <a16:colId xmlns:a16="http://schemas.microsoft.com/office/drawing/2014/main" val="3457482887"/>
                    </a:ext>
                  </a:extLst>
                </a:gridCol>
                <a:gridCol w="105488">
                  <a:extLst>
                    <a:ext uri="{9D8B030D-6E8A-4147-A177-3AD203B41FA5}">
                      <a16:colId xmlns:a16="http://schemas.microsoft.com/office/drawing/2014/main" val="749461998"/>
                    </a:ext>
                  </a:extLst>
                </a:gridCol>
                <a:gridCol w="555428">
                  <a:extLst>
                    <a:ext uri="{9D8B030D-6E8A-4147-A177-3AD203B41FA5}">
                      <a16:colId xmlns:a16="http://schemas.microsoft.com/office/drawing/2014/main" val="3768721327"/>
                    </a:ext>
                  </a:extLst>
                </a:gridCol>
                <a:gridCol w="354324">
                  <a:extLst>
                    <a:ext uri="{9D8B030D-6E8A-4147-A177-3AD203B41FA5}">
                      <a16:colId xmlns:a16="http://schemas.microsoft.com/office/drawing/2014/main" val="3229032733"/>
                    </a:ext>
                  </a:extLst>
                </a:gridCol>
                <a:gridCol w="354324">
                  <a:extLst>
                    <a:ext uri="{9D8B030D-6E8A-4147-A177-3AD203B41FA5}">
                      <a16:colId xmlns:a16="http://schemas.microsoft.com/office/drawing/2014/main" val="2781881751"/>
                    </a:ext>
                  </a:extLst>
                </a:gridCol>
                <a:gridCol w="354324">
                  <a:extLst>
                    <a:ext uri="{9D8B030D-6E8A-4147-A177-3AD203B41FA5}">
                      <a16:colId xmlns:a16="http://schemas.microsoft.com/office/drawing/2014/main" val="1371095978"/>
                    </a:ext>
                  </a:extLst>
                </a:gridCol>
                <a:gridCol w="165192">
                  <a:extLst>
                    <a:ext uri="{9D8B030D-6E8A-4147-A177-3AD203B41FA5}">
                      <a16:colId xmlns:a16="http://schemas.microsoft.com/office/drawing/2014/main" val="1244651481"/>
                    </a:ext>
                  </a:extLst>
                </a:gridCol>
                <a:gridCol w="607377">
                  <a:extLst>
                    <a:ext uri="{9D8B030D-6E8A-4147-A177-3AD203B41FA5}">
                      <a16:colId xmlns:a16="http://schemas.microsoft.com/office/drawing/2014/main" val="772903089"/>
                    </a:ext>
                  </a:extLst>
                </a:gridCol>
                <a:gridCol w="391886">
                  <a:extLst>
                    <a:ext uri="{9D8B030D-6E8A-4147-A177-3AD203B41FA5}">
                      <a16:colId xmlns:a16="http://schemas.microsoft.com/office/drawing/2014/main" val="3883194134"/>
                    </a:ext>
                  </a:extLst>
                </a:gridCol>
                <a:gridCol w="333828">
                  <a:extLst>
                    <a:ext uri="{9D8B030D-6E8A-4147-A177-3AD203B41FA5}">
                      <a16:colId xmlns:a16="http://schemas.microsoft.com/office/drawing/2014/main" val="3812884546"/>
                    </a:ext>
                  </a:extLst>
                </a:gridCol>
                <a:gridCol w="377372">
                  <a:extLst>
                    <a:ext uri="{9D8B030D-6E8A-4147-A177-3AD203B41FA5}">
                      <a16:colId xmlns:a16="http://schemas.microsoft.com/office/drawing/2014/main" val="1132576855"/>
                    </a:ext>
                  </a:extLst>
                </a:gridCol>
                <a:gridCol w="65950">
                  <a:extLst>
                    <a:ext uri="{9D8B030D-6E8A-4147-A177-3AD203B41FA5}">
                      <a16:colId xmlns:a16="http://schemas.microsoft.com/office/drawing/2014/main" val="963212469"/>
                    </a:ext>
                  </a:extLst>
                </a:gridCol>
                <a:gridCol w="565005">
                  <a:extLst>
                    <a:ext uri="{9D8B030D-6E8A-4147-A177-3AD203B41FA5}">
                      <a16:colId xmlns:a16="http://schemas.microsoft.com/office/drawing/2014/main" val="2316081595"/>
                    </a:ext>
                  </a:extLst>
                </a:gridCol>
                <a:gridCol w="478818">
                  <a:extLst>
                    <a:ext uri="{9D8B030D-6E8A-4147-A177-3AD203B41FA5}">
                      <a16:colId xmlns:a16="http://schemas.microsoft.com/office/drawing/2014/main" val="2885208807"/>
                    </a:ext>
                  </a:extLst>
                </a:gridCol>
                <a:gridCol w="478818">
                  <a:extLst>
                    <a:ext uri="{9D8B030D-6E8A-4147-A177-3AD203B41FA5}">
                      <a16:colId xmlns:a16="http://schemas.microsoft.com/office/drawing/2014/main" val="1470505830"/>
                    </a:ext>
                  </a:extLst>
                </a:gridCol>
                <a:gridCol w="478818">
                  <a:extLst>
                    <a:ext uri="{9D8B030D-6E8A-4147-A177-3AD203B41FA5}">
                      <a16:colId xmlns:a16="http://schemas.microsoft.com/office/drawing/2014/main" val="304161327"/>
                    </a:ext>
                  </a:extLst>
                </a:gridCol>
              </a:tblGrid>
              <a:tr h="697784">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4661625"/>
                  </a:ext>
                </a:extLst>
              </a:tr>
              <a:tr h="278278">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356314658"/>
                  </a:ext>
                </a:extLst>
              </a:tr>
              <a:tr h="288416">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66052173"/>
                  </a:ext>
                </a:extLst>
              </a:tr>
              <a:tr h="278278">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1023451880"/>
                  </a:ext>
                </a:extLst>
              </a:tr>
              <a:tr h="288416">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6352129"/>
                  </a:ext>
                </a:extLst>
              </a:tr>
              <a:tr h="278278">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812162920"/>
                  </a:ext>
                </a:extLst>
              </a:tr>
              <a:tr h="288416">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00661155"/>
                  </a:ext>
                </a:extLst>
              </a:tr>
              <a:tr h="278278">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4055769132"/>
                  </a:ext>
                </a:extLst>
              </a:tr>
              <a:tr h="288416">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39110046"/>
                  </a:ext>
                </a:extLst>
              </a:tr>
              <a:tr h="278278">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2532768429"/>
                  </a:ext>
                </a:extLst>
              </a:tr>
              <a:tr h="288416">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73838690"/>
                  </a:ext>
                </a:extLst>
              </a:tr>
              <a:tr h="278278">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1128647587"/>
                  </a:ext>
                </a:extLst>
              </a:tr>
              <a:tr h="288416">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97089334"/>
                  </a:ext>
                </a:extLst>
              </a:tr>
              <a:tr h="278278">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8253256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2570765" y="1512177"/>
          <a:ext cx="9165606" cy="5072882"/>
        </p:xfrm>
        <a:graphic>
          <a:graphicData uri="http://schemas.openxmlformats.org/drawingml/2006/table">
            <a:tbl>
              <a:tblPr firstRow="1" firstCol="1" bandRow="1">
                <a:tableStyleId>{68D230F3-CF80-4859-8CE7-A43EE81993B5}</a:tableStyleId>
              </a:tblPr>
              <a:tblGrid>
                <a:gridCol w="1095037">
                  <a:extLst>
                    <a:ext uri="{9D8B030D-6E8A-4147-A177-3AD203B41FA5}">
                      <a16:colId xmlns:a16="http://schemas.microsoft.com/office/drawing/2014/main" val="20000"/>
                    </a:ext>
                  </a:extLst>
                </a:gridCol>
                <a:gridCol w="565147">
                  <a:extLst>
                    <a:ext uri="{9D8B030D-6E8A-4147-A177-3AD203B41FA5}">
                      <a16:colId xmlns:a16="http://schemas.microsoft.com/office/drawing/2014/main" val="20002"/>
                    </a:ext>
                  </a:extLst>
                </a:gridCol>
                <a:gridCol w="615375">
                  <a:extLst>
                    <a:ext uri="{9D8B030D-6E8A-4147-A177-3AD203B41FA5}">
                      <a16:colId xmlns:a16="http://schemas.microsoft.com/office/drawing/2014/main" val="2503963018"/>
                    </a:ext>
                  </a:extLst>
                </a:gridCol>
                <a:gridCol w="525112">
                  <a:extLst>
                    <a:ext uri="{9D8B030D-6E8A-4147-A177-3AD203B41FA5}">
                      <a16:colId xmlns:a16="http://schemas.microsoft.com/office/drawing/2014/main" val="561345334"/>
                    </a:ext>
                  </a:extLst>
                </a:gridCol>
                <a:gridCol w="552749">
                  <a:extLst>
                    <a:ext uri="{9D8B030D-6E8A-4147-A177-3AD203B41FA5}">
                      <a16:colId xmlns:a16="http://schemas.microsoft.com/office/drawing/2014/main" val="2667194400"/>
                    </a:ext>
                  </a:extLst>
                </a:gridCol>
                <a:gridCol w="534325">
                  <a:extLst>
                    <a:ext uri="{9D8B030D-6E8A-4147-A177-3AD203B41FA5}">
                      <a16:colId xmlns:a16="http://schemas.microsoft.com/office/drawing/2014/main" val="2521042923"/>
                    </a:ext>
                  </a:extLst>
                </a:gridCol>
                <a:gridCol w="506686">
                  <a:extLst>
                    <a:ext uri="{9D8B030D-6E8A-4147-A177-3AD203B41FA5}">
                      <a16:colId xmlns:a16="http://schemas.microsoft.com/office/drawing/2014/main" val="1235245814"/>
                    </a:ext>
                  </a:extLst>
                </a:gridCol>
                <a:gridCol w="479049">
                  <a:extLst>
                    <a:ext uri="{9D8B030D-6E8A-4147-A177-3AD203B41FA5}">
                      <a16:colId xmlns:a16="http://schemas.microsoft.com/office/drawing/2014/main" val="1369467735"/>
                    </a:ext>
                  </a:extLst>
                </a:gridCol>
                <a:gridCol w="626449">
                  <a:extLst>
                    <a:ext uri="{9D8B030D-6E8A-4147-A177-3AD203B41FA5}">
                      <a16:colId xmlns:a16="http://schemas.microsoft.com/office/drawing/2014/main" val="3693551277"/>
                    </a:ext>
                  </a:extLst>
                </a:gridCol>
                <a:gridCol w="514372">
                  <a:extLst>
                    <a:ext uri="{9D8B030D-6E8A-4147-A177-3AD203B41FA5}">
                      <a16:colId xmlns:a16="http://schemas.microsoft.com/office/drawing/2014/main" val="3399416660"/>
                    </a:ext>
                  </a:extLst>
                </a:gridCol>
                <a:gridCol w="678730">
                  <a:extLst>
                    <a:ext uri="{9D8B030D-6E8A-4147-A177-3AD203B41FA5}">
                      <a16:colId xmlns:a16="http://schemas.microsoft.com/office/drawing/2014/main" val="863089381"/>
                    </a:ext>
                  </a:extLst>
                </a:gridCol>
                <a:gridCol w="546755">
                  <a:extLst>
                    <a:ext uri="{9D8B030D-6E8A-4147-A177-3AD203B41FA5}">
                      <a16:colId xmlns:a16="http://schemas.microsoft.com/office/drawing/2014/main" val="3768480901"/>
                    </a:ext>
                  </a:extLst>
                </a:gridCol>
                <a:gridCol w="754144">
                  <a:extLst>
                    <a:ext uri="{9D8B030D-6E8A-4147-A177-3AD203B41FA5}">
                      <a16:colId xmlns:a16="http://schemas.microsoft.com/office/drawing/2014/main" val="3192689045"/>
                    </a:ext>
                  </a:extLst>
                </a:gridCol>
                <a:gridCol w="1171676">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DICIEMBRE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OCTUBRE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NOV</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DICIEMBRE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504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163</a:t>
                      </a:r>
                    </a:p>
                  </a:txBody>
                  <a:tcPr marL="9525" marR="9525" marT="9525" marB="0" anchor="ctr"/>
                </a:tc>
                <a:extLst>
                  <a:ext uri="{0D108BD9-81ED-4DB2-BD59-A6C34878D82A}">
                    <a16:rowId xmlns:a16="http://schemas.microsoft.com/office/drawing/2014/main" val="10002"/>
                  </a:ext>
                </a:extLst>
              </a:tr>
              <a:tr h="222596">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109</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479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400</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1.022</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323</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2.582</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189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2.944</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10.050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360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438</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430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2.082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2.348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2.965</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407</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335</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1.478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1.306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2.885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1.707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1.368</a:t>
                      </a:r>
                    </a:p>
                  </a:txBody>
                  <a:tcPr marL="9525" marR="9525" marT="9525" marB="0" anchor="ctr"/>
                </a:tc>
                <a:tc>
                  <a:txBody>
                    <a:bodyPr/>
                    <a:lstStyle/>
                    <a:p>
                      <a:pPr marL="0" algn="ctr" defTabSz="914400" rtl="0" eaLnBrk="1" fontAlgn="ctr" latinLnBrk="0" hangingPunct="1"/>
                      <a:r>
                        <a:rPr lang="es-MX" sz="1200" b="1" i="0" u="none" strike="noStrike" kern="1200" dirty="0">
                          <a:solidFill>
                            <a:srgbClr val="203864"/>
                          </a:solidFill>
                          <a:effectLst/>
                          <a:latin typeface="Calibri" panose="020F0502020204030204" pitchFamily="34" charset="0"/>
                          <a:ea typeface="+mn-ea"/>
                          <a:cs typeface="+mn-cs"/>
                        </a:rPr>
                        <a:t>617</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30.616</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14867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56723" y="3108452"/>
            <a:ext cx="2225443" cy="1557811"/>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654766" y="332446"/>
            <a:ext cx="11081605"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p:txBody>
      </p:sp>
    </p:spTree>
    <p:extLst>
      <p:ext uri="{BB962C8B-B14F-4D97-AF65-F5344CB8AC3E}">
        <p14:creationId xmlns:p14="http://schemas.microsoft.com/office/powerpoint/2010/main" val="295362613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118268" y="1218743"/>
          <a:ext cx="11955463" cy="5428556"/>
        </p:xfrm>
        <a:graphic>
          <a:graphicData uri="http://schemas.openxmlformats.org/drawingml/2006/table">
            <a:tbl>
              <a:tblPr firstRow="1" firstCol="1" bandRow="1">
                <a:tableStyleId>{68D230F3-CF80-4859-8CE7-A43EE81993B5}</a:tableStyleId>
              </a:tblPr>
              <a:tblGrid>
                <a:gridCol w="1014394">
                  <a:extLst>
                    <a:ext uri="{9D8B030D-6E8A-4147-A177-3AD203B41FA5}">
                      <a16:colId xmlns:a16="http://schemas.microsoft.com/office/drawing/2014/main" val="20000"/>
                    </a:ext>
                  </a:extLst>
                </a:gridCol>
                <a:gridCol w="981187">
                  <a:extLst>
                    <a:ext uri="{9D8B030D-6E8A-4147-A177-3AD203B41FA5}">
                      <a16:colId xmlns:a16="http://schemas.microsoft.com/office/drawing/2014/main" val="20001"/>
                    </a:ext>
                  </a:extLst>
                </a:gridCol>
                <a:gridCol w="1274694">
                  <a:extLst>
                    <a:ext uri="{9D8B030D-6E8A-4147-A177-3AD203B41FA5}">
                      <a16:colId xmlns:a16="http://schemas.microsoft.com/office/drawing/2014/main" val="20002"/>
                    </a:ext>
                  </a:extLst>
                </a:gridCol>
                <a:gridCol w="1242473">
                  <a:extLst>
                    <a:ext uri="{9D8B030D-6E8A-4147-A177-3AD203B41FA5}">
                      <a16:colId xmlns:a16="http://schemas.microsoft.com/office/drawing/2014/main" val="20003"/>
                    </a:ext>
                  </a:extLst>
                </a:gridCol>
                <a:gridCol w="1271593">
                  <a:extLst>
                    <a:ext uri="{9D8B030D-6E8A-4147-A177-3AD203B41FA5}">
                      <a16:colId xmlns:a16="http://schemas.microsoft.com/office/drawing/2014/main" val="20004"/>
                    </a:ext>
                  </a:extLst>
                </a:gridCol>
                <a:gridCol w="1339541">
                  <a:extLst>
                    <a:ext uri="{9D8B030D-6E8A-4147-A177-3AD203B41FA5}">
                      <a16:colId xmlns:a16="http://schemas.microsoft.com/office/drawing/2014/main" val="20006"/>
                    </a:ext>
                  </a:extLst>
                </a:gridCol>
                <a:gridCol w="1358955">
                  <a:extLst>
                    <a:ext uri="{9D8B030D-6E8A-4147-A177-3AD203B41FA5}">
                      <a16:colId xmlns:a16="http://schemas.microsoft.com/office/drawing/2014/main" val="3946207581"/>
                    </a:ext>
                  </a:extLst>
                </a:gridCol>
                <a:gridCol w="1297380">
                  <a:extLst>
                    <a:ext uri="{9D8B030D-6E8A-4147-A177-3AD203B41FA5}">
                      <a16:colId xmlns:a16="http://schemas.microsoft.com/office/drawing/2014/main" val="1718069567"/>
                    </a:ext>
                  </a:extLst>
                </a:gridCol>
                <a:gridCol w="1018095">
                  <a:extLst>
                    <a:ext uri="{9D8B030D-6E8A-4147-A177-3AD203B41FA5}">
                      <a16:colId xmlns:a16="http://schemas.microsoft.com/office/drawing/2014/main" val="895959892"/>
                    </a:ext>
                  </a:extLst>
                </a:gridCol>
                <a:gridCol w="1157151">
                  <a:extLst>
                    <a:ext uri="{9D8B030D-6E8A-4147-A177-3AD203B41FA5}">
                      <a16:colId xmlns:a16="http://schemas.microsoft.com/office/drawing/2014/main" val="4232047278"/>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276</a:t>
                      </a:r>
                    </a:p>
                  </a:txBody>
                  <a:tcPr marL="9525" marR="9525" marT="9525" marB="0" anchor="ctr"/>
                </a:tc>
                <a:extLst>
                  <a:ext uri="{0D108BD9-81ED-4DB2-BD59-A6C34878D82A}">
                    <a16:rowId xmlns:a16="http://schemas.microsoft.com/office/drawing/2014/main" val="10002"/>
                  </a:ext>
                </a:extLst>
              </a:tr>
              <a:tr h="19750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468</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394</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337</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501</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361</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815</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417</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568</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303</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417</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289</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317</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371</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889</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67</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356</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298</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432</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336</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1.377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94</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8.212</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2399017" y="1348978"/>
          <a:ext cx="7393966" cy="5211522"/>
        </p:xfrm>
        <a:graphic>
          <a:graphicData uri="http://schemas.openxmlformats.org/drawingml/2006/table">
            <a:tbl>
              <a:tblPr firstRow="1" firstCol="1" bandRow="1">
                <a:tableStyleId>{68D230F3-CF80-4859-8CE7-A43EE81993B5}</a:tableStyleId>
              </a:tblPr>
              <a:tblGrid>
                <a:gridCol w="3278328">
                  <a:extLst>
                    <a:ext uri="{9D8B030D-6E8A-4147-A177-3AD203B41FA5}">
                      <a16:colId xmlns:a16="http://schemas.microsoft.com/office/drawing/2014/main" val="3842499046"/>
                    </a:ext>
                  </a:extLst>
                </a:gridCol>
                <a:gridCol w="1909311">
                  <a:extLst>
                    <a:ext uri="{9D8B030D-6E8A-4147-A177-3AD203B41FA5}">
                      <a16:colId xmlns:a16="http://schemas.microsoft.com/office/drawing/2014/main" val="3713484307"/>
                    </a:ext>
                  </a:extLst>
                </a:gridCol>
                <a:gridCol w="2206327">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2">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2">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6</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11</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a:t>
                      </a:r>
                    </a:p>
                  </a:txBody>
                  <a:tcPr marL="9525" marR="9525" marT="9525" marB="0" anchor="ctr"/>
                </a:tc>
                <a:extLst>
                  <a:ext uri="{0D108BD9-81ED-4DB2-BD59-A6C34878D82A}">
                    <a16:rowId xmlns:a16="http://schemas.microsoft.com/office/drawing/2014/main" val="3597668811"/>
                  </a:ext>
                </a:extLst>
              </a:tr>
              <a:tr h="147638">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b"/>
                      <a:r>
                        <a:rPr lang="es-MX" sz="1200" b="1" i="0" u="none" strike="noStrike" dirty="0">
                          <a:solidFill>
                            <a:srgbClr val="203864"/>
                          </a:solidFill>
                          <a:effectLst/>
                          <a:latin typeface="Calibri" panose="020F0502020204030204" pitchFamily="34" charset="0"/>
                        </a:rPr>
                        <a:t>94</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94</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2.414.349</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enero 2025</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31-enero-2025 - Descargado del SIGAB el 03 de febrero de 2025</a:t>
            </a:r>
            <a:endParaRPr lang="es-CO" altLang="es-CO" sz="1200" dirty="0">
              <a:solidFill>
                <a:schemeClr val="accent1">
                  <a:lumMod val="50000"/>
                </a:schemeClr>
              </a:solidFill>
            </a:endParaRPr>
          </a:p>
        </p:txBody>
      </p:sp>
      <p:graphicFrame>
        <p:nvGraphicFramePr>
          <p:cNvPr id="6" name="Tabla 5">
            <a:extLst>
              <a:ext uri="{FF2B5EF4-FFF2-40B4-BE49-F238E27FC236}">
                <a16:creationId xmlns:a16="http://schemas.microsoft.com/office/drawing/2014/main" id="{23944204-4500-2E4B-A1EB-690A3FFE23BF}"/>
              </a:ext>
            </a:extLst>
          </p:cNvPr>
          <p:cNvGraphicFramePr>
            <a:graphicFrameLocks noGrp="1"/>
          </p:cNvGraphicFramePr>
          <p:nvPr/>
        </p:nvGraphicFramePr>
        <p:xfrm>
          <a:off x="2120440" y="5290784"/>
          <a:ext cx="8356601" cy="609600"/>
        </p:xfrm>
        <a:graphic>
          <a:graphicData uri="http://schemas.openxmlformats.org/drawingml/2006/table">
            <a:tbl>
              <a:tblPr/>
              <a:tblGrid>
                <a:gridCol w="2234351">
                  <a:extLst>
                    <a:ext uri="{9D8B030D-6E8A-4147-A177-3AD203B41FA5}">
                      <a16:colId xmlns:a16="http://schemas.microsoft.com/office/drawing/2014/main" val="4177521765"/>
                    </a:ext>
                  </a:extLst>
                </a:gridCol>
                <a:gridCol w="1002919">
                  <a:extLst>
                    <a:ext uri="{9D8B030D-6E8A-4147-A177-3AD203B41FA5}">
                      <a16:colId xmlns:a16="http://schemas.microsoft.com/office/drawing/2014/main" val="3680453620"/>
                    </a:ext>
                  </a:extLst>
                </a:gridCol>
                <a:gridCol w="1764630">
                  <a:extLst>
                    <a:ext uri="{9D8B030D-6E8A-4147-A177-3AD203B41FA5}">
                      <a16:colId xmlns:a16="http://schemas.microsoft.com/office/drawing/2014/main" val="300768702"/>
                    </a:ext>
                  </a:extLst>
                </a:gridCol>
                <a:gridCol w="1856670">
                  <a:extLst>
                    <a:ext uri="{9D8B030D-6E8A-4147-A177-3AD203B41FA5}">
                      <a16:colId xmlns:a16="http://schemas.microsoft.com/office/drawing/2014/main" val="1302994660"/>
                    </a:ext>
                  </a:extLst>
                </a:gridCol>
                <a:gridCol w="1498031">
                  <a:extLst>
                    <a:ext uri="{9D8B030D-6E8A-4147-A177-3AD203B41FA5}">
                      <a16:colId xmlns:a16="http://schemas.microsoft.com/office/drawing/2014/main" val="3908578068"/>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510272436"/>
                  </a:ext>
                </a:extLst>
              </a:tr>
              <a:tr h="304800">
                <a:tc>
                  <a:txBody>
                    <a:bodyPr/>
                    <a:lstStyle/>
                    <a:p>
                      <a:pPr algn="ctr" rtl="0" fontAlgn="ctr"/>
                      <a:r>
                        <a:rPr lang="es-CO" sz="1800" b="0" i="0" u="none" strike="noStrike">
                          <a:solidFill>
                            <a:srgbClr val="203864"/>
                          </a:solidFill>
                          <a:effectLst/>
                          <a:latin typeface="Calibri" panose="020F0502020204030204" pitchFamily="34" charset="0"/>
                        </a:rPr>
                        <a:t>604.824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646.480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474.556</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290.837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397.652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48601074"/>
                  </a:ext>
                </a:extLst>
              </a:tr>
            </a:tbl>
          </a:graphicData>
        </a:graphic>
      </p:graphicFrame>
      <p:pic>
        <p:nvPicPr>
          <p:cNvPr id="8" name="Imagen 7">
            <a:extLst>
              <a:ext uri="{FF2B5EF4-FFF2-40B4-BE49-F238E27FC236}">
                <a16:creationId xmlns:a16="http://schemas.microsoft.com/office/drawing/2014/main" id="{D32305FD-81D8-6FA2-0036-4DB3D5A32077}"/>
              </a:ext>
            </a:extLst>
          </p:cNvPr>
          <p:cNvPicPr>
            <a:picLocks noChangeAspect="1"/>
          </p:cNvPicPr>
          <p:nvPr/>
        </p:nvPicPr>
        <p:blipFill>
          <a:blip r:embed="rId5"/>
          <a:stretch>
            <a:fillRect/>
          </a:stretch>
        </p:blipFill>
        <p:spPr>
          <a:xfrm>
            <a:off x="5132082" y="1305968"/>
            <a:ext cx="5344959" cy="3896565"/>
          </a:xfrm>
          <a:prstGeom prst="rect">
            <a:avLst/>
          </a:prstGeom>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2025</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5" name="CuadroTexto 4">
            <a:extLst>
              <a:ext uri="{FF2B5EF4-FFF2-40B4-BE49-F238E27FC236}">
                <a16:creationId xmlns:a16="http://schemas.microsoft.com/office/drawing/2014/main" id="{44B56152-FB92-651E-3F7E-978D47E2BEB5}"/>
              </a:ext>
            </a:extLst>
          </p:cNvPr>
          <p:cNvSpPr txBox="1"/>
          <p:nvPr/>
        </p:nvSpPr>
        <p:spPr>
          <a:xfrm>
            <a:off x="1826233" y="4200095"/>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enero de 2025.</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enero de 2025.</a:t>
            </a:r>
            <a:endParaRPr lang="es-CO" sz="1200" dirty="0">
              <a:solidFill>
                <a:schemeClr val="accent1">
                  <a:lumMod val="50000"/>
                </a:schemeClr>
              </a:solidFill>
            </a:endParaRPr>
          </a:p>
        </p:txBody>
      </p:sp>
      <p:graphicFrame>
        <p:nvGraphicFramePr>
          <p:cNvPr id="8" name="Tabla 7">
            <a:extLst>
              <a:ext uri="{FF2B5EF4-FFF2-40B4-BE49-F238E27FC236}">
                <a16:creationId xmlns:a16="http://schemas.microsoft.com/office/drawing/2014/main" id="{F54538EF-55DB-5BE2-742E-7B4F9C291CA3}"/>
              </a:ext>
            </a:extLst>
          </p:cNvPr>
          <p:cNvGraphicFramePr>
            <a:graphicFrameLocks noGrp="1"/>
          </p:cNvGraphicFramePr>
          <p:nvPr/>
        </p:nvGraphicFramePr>
        <p:xfrm>
          <a:off x="2132880" y="1788737"/>
          <a:ext cx="7823200" cy="2008505"/>
        </p:xfrm>
        <a:graphic>
          <a:graphicData uri="http://schemas.openxmlformats.org/drawingml/2006/table">
            <a:tbl>
              <a:tblPr/>
              <a:tblGrid>
                <a:gridCol w="761691">
                  <a:extLst>
                    <a:ext uri="{9D8B030D-6E8A-4147-A177-3AD203B41FA5}">
                      <a16:colId xmlns:a16="http://schemas.microsoft.com/office/drawing/2014/main" val="2250777843"/>
                    </a:ext>
                  </a:extLst>
                </a:gridCol>
                <a:gridCol w="1307569">
                  <a:extLst>
                    <a:ext uri="{9D8B030D-6E8A-4147-A177-3AD203B41FA5}">
                      <a16:colId xmlns:a16="http://schemas.microsoft.com/office/drawing/2014/main" val="1541894767"/>
                    </a:ext>
                  </a:extLst>
                </a:gridCol>
                <a:gridCol w="1002893">
                  <a:extLst>
                    <a:ext uri="{9D8B030D-6E8A-4147-A177-3AD203B41FA5}">
                      <a16:colId xmlns:a16="http://schemas.microsoft.com/office/drawing/2014/main" val="1078996108"/>
                    </a:ext>
                  </a:extLst>
                </a:gridCol>
                <a:gridCol w="761691">
                  <a:extLst>
                    <a:ext uri="{9D8B030D-6E8A-4147-A177-3AD203B41FA5}">
                      <a16:colId xmlns:a16="http://schemas.microsoft.com/office/drawing/2014/main" val="2886797629"/>
                    </a:ext>
                  </a:extLst>
                </a:gridCol>
                <a:gridCol w="1475776">
                  <a:extLst>
                    <a:ext uri="{9D8B030D-6E8A-4147-A177-3AD203B41FA5}">
                      <a16:colId xmlns:a16="http://schemas.microsoft.com/office/drawing/2014/main" val="444086837"/>
                    </a:ext>
                  </a:extLst>
                </a:gridCol>
                <a:gridCol w="2513580">
                  <a:extLst>
                    <a:ext uri="{9D8B030D-6E8A-4147-A177-3AD203B41FA5}">
                      <a16:colId xmlns:a16="http://schemas.microsoft.com/office/drawing/2014/main" val="3110998616"/>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28575099"/>
                  </a:ext>
                </a:extLst>
              </a:tr>
              <a:tr h="202565">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8.919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12.504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202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2602352"/>
                  </a:ext>
                </a:extLst>
              </a:tr>
              <a:tr h="202565">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108.471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93092280"/>
                  </a:ext>
                </a:extLst>
              </a:tr>
              <a:tr h="202565">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101.653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145.192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8.586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8254368"/>
                  </a:ext>
                </a:extLst>
              </a:tr>
              <a:tr h="202565">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47.587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61.690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20841964"/>
                  </a:ext>
                </a:extLst>
              </a:tr>
              <a:tr h="202565">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64886069"/>
                  </a:ext>
                </a:extLst>
              </a:tr>
              <a:tr h="202565">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236.327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260.903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134869126"/>
                  </a:ext>
                </a:extLst>
              </a:tr>
              <a:tr h="202565">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101.724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146.577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82888665"/>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604.824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744.853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18.056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761563908"/>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2025</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99EFD77E-91E4-95F1-028A-6DA8673B25B1}"/>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enero de 2025</a:t>
            </a:r>
          </a:p>
        </p:txBody>
      </p:sp>
      <p:graphicFrame>
        <p:nvGraphicFramePr>
          <p:cNvPr id="5" name="Tabla 4">
            <a:extLst>
              <a:ext uri="{FF2B5EF4-FFF2-40B4-BE49-F238E27FC236}">
                <a16:creationId xmlns:a16="http://schemas.microsoft.com/office/drawing/2014/main" id="{E49526B7-0FD2-D9A9-C716-3908E96D39A4}"/>
              </a:ext>
            </a:extLst>
          </p:cNvPr>
          <p:cNvGraphicFramePr>
            <a:graphicFrameLocks noGrp="1"/>
          </p:cNvGraphicFramePr>
          <p:nvPr/>
        </p:nvGraphicFramePr>
        <p:xfrm>
          <a:off x="2658794" y="2513274"/>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DICIEMBRE-2024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ENERO-2025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(ENE-25)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602.305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602.949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604.180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604.824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2025</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0289EFFD-9AB6-FF2D-9D04-F9E47AA4F4A5}"/>
              </a:ext>
            </a:extLst>
          </p:cNvPr>
          <p:cNvSpPr txBox="1"/>
          <p:nvPr/>
        </p:nvSpPr>
        <p:spPr>
          <a:xfrm>
            <a:off x="1835150" y="4197934"/>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enero de 2025</a:t>
            </a:r>
          </a:p>
        </p:txBody>
      </p:sp>
      <p:graphicFrame>
        <p:nvGraphicFramePr>
          <p:cNvPr id="5" name="Tabla 4">
            <a:extLst>
              <a:ext uri="{FF2B5EF4-FFF2-40B4-BE49-F238E27FC236}">
                <a16:creationId xmlns:a16="http://schemas.microsoft.com/office/drawing/2014/main" id="{9F6C5493-0653-0E83-3F02-A6C967E954EC}"/>
              </a:ext>
            </a:extLst>
          </p:cNvPr>
          <p:cNvGraphicFramePr>
            <a:graphicFrameLocks noGrp="1"/>
          </p:cNvGraphicFramePr>
          <p:nvPr/>
        </p:nvGraphicFramePr>
        <p:xfrm>
          <a:off x="2470150" y="2863553"/>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604.824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44.751</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7,40%</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2025</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CAF3F57E-06A9-7587-ADD4-217EFE62606B}"/>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enero de 2025.</a:t>
            </a:r>
          </a:p>
          <a:p>
            <a:r>
              <a:rPr lang="es-ES" sz="1200" dirty="0">
                <a:solidFill>
                  <a:schemeClr val="accent1">
                    <a:lumMod val="50000"/>
                  </a:schemeClr>
                </a:solidFill>
              </a:rPr>
              <a:t>2. Fuente Información predios desocupados. Reportes del SIGAB con corte a 31 de enero 2025.</a:t>
            </a:r>
          </a:p>
        </p:txBody>
      </p:sp>
      <p:graphicFrame>
        <p:nvGraphicFramePr>
          <p:cNvPr id="5" name="Tabla 4">
            <a:extLst>
              <a:ext uri="{FF2B5EF4-FFF2-40B4-BE49-F238E27FC236}">
                <a16:creationId xmlns:a16="http://schemas.microsoft.com/office/drawing/2014/main" id="{3087A2C2-A38B-19E7-5DF6-AC9308F40AE3}"/>
              </a:ext>
            </a:extLst>
          </p:cNvPr>
          <p:cNvGraphicFramePr>
            <a:graphicFrameLocks noGrp="1"/>
          </p:cNvGraphicFramePr>
          <p:nvPr/>
        </p:nvGraphicFramePr>
        <p:xfrm>
          <a:off x="2229905" y="1842221"/>
          <a:ext cx="7823200" cy="2190750"/>
        </p:xfrm>
        <a:graphic>
          <a:graphicData uri="http://schemas.openxmlformats.org/drawingml/2006/table">
            <a:tbl>
              <a:tblPr/>
              <a:tblGrid>
                <a:gridCol w="761691">
                  <a:extLst>
                    <a:ext uri="{9D8B030D-6E8A-4147-A177-3AD203B41FA5}">
                      <a16:colId xmlns:a16="http://schemas.microsoft.com/office/drawing/2014/main" val="632476500"/>
                    </a:ext>
                  </a:extLst>
                </a:gridCol>
                <a:gridCol w="1307569">
                  <a:extLst>
                    <a:ext uri="{9D8B030D-6E8A-4147-A177-3AD203B41FA5}">
                      <a16:colId xmlns:a16="http://schemas.microsoft.com/office/drawing/2014/main" val="3601733504"/>
                    </a:ext>
                  </a:extLst>
                </a:gridCol>
                <a:gridCol w="1002893">
                  <a:extLst>
                    <a:ext uri="{9D8B030D-6E8A-4147-A177-3AD203B41FA5}">
                      <a16:colId xmlns:a16="http://schemas.microsoft.com/office/drawing/2014/main" val="1923731897"/>
                    </a:ext>
                  </a:extLst>
                </a:gridCol>
                <a:gridCol w="761691">
                  <a:extLst>
                    <a:ext uri="{9D8B030D-6E8A-4147-A177-3AD203B41FA5}">
                      <a16:colId xmlns:a16="http://schemas.microsoft.com/office/drawing/2014/main" val="1463993494"/>
                    </a:ext>
                  </a:extLst>
                </a:gridCol>
                <a:gridCol w="1475776">
                  <a:extLst>
                    <a:ext uri="{9D8B030D-6E8A-4147-A177-3AD203B41FA5}">
                      <a16:colId xmlns:a16="http://schemas.microsoft.com/office/drawing/2014/main" val="1199769245"/>
                    </a:ext>
                  </a:extLst>
                </a:gridCol>
                <a:gridCol w="2513580">
                  <a:extLst>
                    <a:ext uri="{9D8B030D-6E8A-4147-A177-3AD203B41FA5}">
                      <a16:colId xmlns:a16="http://schemas.microsoft.com/office/drawing/2014/main" val="384136518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7223419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27.959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44.206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52758419"/>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176.803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267.274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0771276"/>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137.881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220.235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40.647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613709721"/>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34.044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53.287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2398151"/>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110.995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97616909"/>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87.727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144.388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22.104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0174517"/>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70.803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80303003"/>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36.439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66.676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0788669"/>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646.480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991.318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79.117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53539324"/>
                  </a:ext>
                </a:extLst>
              </a:tr>
            </a:tbl>
          </a:graphicData>
        </a:graphic>
      </p:graphicFrame>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2025</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154288E9-D167-FFBB-54DC-F72B7489EED4}"/>
              </a:ext>
            </a:extLst>
          </p:cNvPr>
          <p:cNvSpPr txBox="1"/>
          <p:nvPr/>
        </p:nvSpPr>
        <p:spPr>
          <a:xfrm>
            <a:off x="2071923" y="4189758"/>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enero de 2025.</a:t>
            </a:r>
          </a:p>
        </p:txBody>
      </p:sp>
      <p:graphicFrame>
        <p:nvGraphicFramePr>
          <p:cNvPr id="5" name="Tabla 4">
            <a:extLst>
              <a:ext uri="{FF2B5EF4-FFF2-40B4-BE49-F238E27FC236}">
                <a16:creationId xmlns:a16="http://schemas.microsoft.com/office/drawing/2014/main" id="{4D4C382D-7830-E88E-7ADF-2C2FB549782F}"/>
              </a:ext>
            </a:extLst>
          </p:cNvPr>
          <p:cNvGraphicFramePr>
            <a:graphicFrameLocks noGrp="1"/>
          </p:cNvGraphicFramePr>
          <p:nvPr/>
        </p:nvGraphicFramePr>
        <p:xfrm>
          <a:off x="2463706" y="2084644"/>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DICIEMBRE-2024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ENERO-2025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(ENE-25)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646.089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646.480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79946" y="139608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0533" y="13940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1840" y="171219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8429" y="15776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61467" y="171219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206468" y="6421028"/>
            <a:ext cx="6038024" cy="369332"/>
          </a:xfrm>
          <a:prstGeom prst="rect">
            <a:avLst/>
          </a:prstGeom>
          <a:noFill/>
        </p:spPr>
        <p:txBody>
          <a:bodyPr wrap="square" rtlCol="0">
            <a:spAutoFit/>
          </a:bodyPr>
          <a:lstStyle/>
          <a:p>
            <a:r>
              <a:rPr lang="es-CO" sz="900">
                <a:solidFill>
                  <a:schemeClr val="accent1">
                    <a:lumMod val="50000"/>
                  </a:schemeClr>
                </a:solidFill>
              </a:rPr>
              <a:t>Fuente: Base de datos PIDJ en revisión de la interventoría  e Informes del Concesionario</a:t>
            </a:r>
          </a:p>
          <a:p>
            <a:r>
              <a:rPr lang="es-MX" sz="900">
                <a:solidFill>
                  <a:schemeClr val="accent1">
                    <a:lumMod val="50000"/>
                  </a:schemeClr>
                </a:solidFill>
              </a:rPr>
              <a:t>Periodo comprendido entre el 1 de enero y el 31 de diciembre de 2024.</a:t>
            </a:r>
            <a:endParaRPr lang="es-CO" sz="90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47318" y="1854336"/>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8338" y="119921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2E4AB937-6AB6-1E41-5752-C6841037AC4C}"/>
              </a:ext>
            </a:extLst>
          </p:cNvPr>
          <p:cNvGraphicFramePr>
            <a:graphicFrameLocks noGrp="1"/>
          </p:cNvGraphicFramePr>
          <p:nvPr>
            <p:extLst>
              <p:ext uri="{D42A27DB-BD31-4B8C-83A1-F6EECF244321}">
                <p14:modId xmlns:p14="http://schemas.microsoft.com/office/powerpoint/2010/main" val="4205379312"/>
              </p:ext>
            </p:extLst>
          </p:nvPr>
        </p:nvGraphicFramePr>
        <p:xfrm>
          <a:off x="303746" y="2484344"/>
          <a:ext cx="11564401" cy="3826393"/>
        </p:xfrm>
        <a:graphic>
          <a:graphicData uri="http://schemas.openxmlformats.org/drawingml/2006/table">
            <a:tbl>
              <a:tblPr/>
              <a:tblGrid>
                <a:gridCol w="604737">
                  <a:extLst>
                    <a:ext uri="{9D8B030D-6E8A-4147-A177-3AD203B41FA5}">
                      <a16:colId xmlns:a16="http://schemas.microsoft.com/office/drawing/2014/main" val="1314678090"/>
                    </a:ext>
                  </a:extLst>
                </a:gridCol>
                <a:gridCol w="374362">
                  <a:extLst>
                    <a:ext uri="{9D8B030D-6E8A-4147-A177-3AD203B41FA5}">
                      <a16:colId xmlns:a16="http://schemas.microsoft.com/office/drawing/2014/main" val="3730265153"/>
                    </a:ext>
                  </a:extLst>
                </a:gridCol>
                <a:gridCol w="374362">
                  <a:extLst>
                    <a:ext uri="{9D8B030D-6E8A-4147-A177-3AD203B41FA5}">
                      <a16:colId xmlns:a16="http://schemas.microsoft.com/office/drawing/2014/main" val="292317515"/>
                    </a:ext>
                  </a:extLst>
                </a:gridCol>
                <a:gridCol w="374362">
                  <a:extLst>
                    <a:ext uri="{9D8B030D-6E8A-4147-A177-3AD203B41FA5}">
                      <a16:colId xmlns:a16="http://schemas.microsoft.com/office/drawing/2014/main" val="2335964330"/>
                    </a:ext>
                  </a:extLst>
                </a:gridCol>
                <a:gridCol w="201578">
                  <a:extLst>
                    <a:ext uri="{9D8B030D-6E8A-4147-A177-3AD203B41FA5}">
                      <a16:colId xmlns:a16="http://schemas.microsoft.com/office/drawing/2014/main" val="4291746472"/>
                    </a:ext>
                  </a:extLst>
                </a:gridCol>
                <a:gridCol w="547142">
                  <a:extLst>
                    <a:ext uri="{9D8B030D-6E8A-4147-A177-3AD203B41FA5}">
                      <a16:colId xmlns:a16="http://schemas.microsoft.com/office/drawing/2014/main" val="3372738515"/>
                    </a:ext>
                  </a:extLst>
                </a:gridCol>
                <a:gridCol w="451153">
                  <a:extLst>
                    <a:ext uri="{9D8B030D-6E8A-4147-A177-3AD203B41FA5}">
                      <a16:colId xmlns:a16="http://schemas.microsoft.com/office/drawing/2014/main" val="3642508389"/>
                    </a:ext>
                  </a:extLst>
                </a:gridCol>
                <a:gridCol w="451153">
                  <a:extLst>
                    <a:ext uri="{9D8B030D-6E8A-4147-A177-3AD203B41FA5}">
                      <a16:colId xmlns:a16="http://schemas.microsoft.com/office/drawing/2014/main" val="1030190633"/>
                    </a:ext>
                  </a:extLst>
                </a:gridCol>
                <a:gridCol w="451153">
                  <a:extLst>
                    <a:ext uri="{9D8B030D-6E8A-4147-A177-3AD203B41FA5}">
                      <a16:colId xmlns:a16="http://schemas.microsoft.com/office/drawing/2014/main" val="2986690344"/>
                    </a:ext>
                  </a:extLst>
                </a:gridCol>
                <a:gridCol w="201578">
                  <a:extLst>
                    <a:ext uri="{9D8B030D-6E8A-4147-A177-3AD203B41FA5}">
                      <a16:colId xmlns:a16="http://schemas.microsoft.com/office/drawing/2014/main" val="1197036865"/>
                    </a:ext>
                  </a:extLst>
                </a:gridCol>
                <a:gridCol w="547142">
                  <a:extLst>
                    <a:ext uri="{9D8B030D-6E8A-4147-A177-3AD203B41FA5}">
                      <a16:colId xmlns:a16="http://schemas.microsoft.com/office/drawing/2014/main" val="3881628382"/>
                    </a:ext>
                  </a:extLst>
                </a:gridCol>
                <a:gridCol w="403159">
                  <a:extLst>
                    <a:ext uri="{9D8B030D-6E8A-4147-A177-3AD203B41FA5}">
                      <a16:colId xmlns:a16="http://schemas.microsoft.com/office/drawing/2014/main" val="3232716911"/>
                    </a:ext>
                  </a:extLst>
                </a:gridCol>
                <a:gridCol w="403159">
                  <a:extLst>
                    <a:ext uri="{9D8B030D-6E8A-4147-A177-3AD203B41FA5}">
                      <a16:colId xmlns:a16="http://schemas.microsoft.com/office/drawing/2014/main" val="2460157674"/>
                    </a:ext>
                  </a:extLst>
                </a:gridCol>
                <a:gridCol w="403159">
                  <a:extLst>
                    <a:ext uri="{9D8B030D-6E8A-4147-A177-3AD203B41FA5}">
                      <a16:colId xmlns:a16="http://schemas.microsoft.com/office/drawing/2014/main" val="592689929"/>
                    </a:ext>
                  </a:extLst>
                </a:gridCol>
                <a:gridCol w="201578">
                  <a:extLst>
                    <a:ext uri="{9D8B030D-6E8A-4147-A177-3AD203B41FA5}">
                      <a16:colId xmlns:a16="http://schemas.microsoft.com/office/drawing/2014/main" val="3241808657"/>
                    </a:ext>
                  </a:extLst>
                </a:gridCol>
                <a:gridCol w="556742">
                  <a:extLst>
                    <a:ext uri="{9D8B030D-6E8A-4147-A177-3AD203B41FA5}">
                      <a16:colId xmlns:a16="http://schemas.microsoft.com/office/drawing/2014/main" val="3852590396"/>
                    </a:ext>
                  </a:extLst>
                </a:gridCol>
                <a:gridCol w="355163">
                  <a:extLst>
                    <a:ext uri="{9D8B030D-6E8A-4147-A177-3AD203B41FA5}">
                      <a16:colId xmlns:a16="http://schemas.microsoft.com/office/drawing/2014/main" val="3596474092"/>
                    </a:ext>
                  </a:extLst>
                </a:gridCol>
                <a:gridCol w="355163">
                  <a:extLst>
                    <a:ext uri="{9D8B030D-6E8A-4147-A177-3AD203B41FA5}">
                      <a16:colId xmlns:a16="http://schemas.microsoft.com/office/drawing/2014/main" val="3203025638"/>
                    </a:ext>
                  </a:extLst>
                </a:gridCol>
                <a:gridCol w="355163">
                  <a:extLst>
                    <a:ext uri="{9D8B030D-6E8A-4147-A177-3AD203B41FA5}">
                      <a16:colId xmlns:a16="http://schemas.microsoft.com/office/drawing/2014/main" val="55342892"/>
                    </a:ext>
                  </a:extLst>
                </a:gridCol>
                <a:gridCol w="165583">
                  <a:extLst>
                    <a:ext uri="{9D8B030D-6E8A-4147-A177-3AD203B41FA5}">
                      <a16:colId xmlns:a16="http://schemas.microsoft.com/office/drawing/2014/main" val="3830700177"/>
                    </a:ext>
                  </a:extLst>
                </a:gridCol>
                <a:gridCol w="511147">
                  <a:extLst>
                    <a:ext uri="{9D8B030D-6E8A-4147-A177-3AD203B41FA5}">
                      <a16:colId xmlns:a16="http://schemas.microsoft.com/office/drawing/2014/main" val="931724893"/>
                    </a:ext>
                  </a:extLst>
                </a:gridCol>
                <a:gridCol w="374362">
                  <a:extLst>
                    <a:ext uri="{9D8B030D-6E8A-4147-A177-3AD203B41FA5}">
                      <a16:colId xmlns:a16="http://schemas.microsoft.com/office/drawing/2014/main" val="2935595499"/>
                    </a:ext>
                  </a:extLst>
                </a:gridCol>
                <a:gridCol w="364762">
                  <a:extLst>
                    <a:ext uri="{9D8B030D-6E8A-4147-A177-3AD203B41FA5}">
                      <a16:colId xmlns:a16="http://schemas.microsoft.com/office/drawing/2014/main" val="1861936166"/>
                    </a:ext>
                  </a:extLst>
                </a:gridCol>
                <a:gridCol w="364762">
                  <a:extLst>
                    <a:ext uri="{9D8B030D-6E8A-4147-A177-3AD203B41FA5}">
                      <a16:colId xmlns:a16="http://schemas.microsoft.com/office/drawing/2014/main" val="1403098991"/>
                    </a:ext>
                  </a:extLst>
                </a:gridCol>
                <a:gridCol w="165583">
                  <a:extLst>
                    <a:ext uri="{9D8B030D-6E8A-4147-A177-3AD203B41FA5}">
                      <a16:colId xmlns:a16="http://schemas.microsoft.com/office/drawing/2014/main" val="2793354166"/>
                    </a:ext>
                  </a:extLst>
                </a:gridCol>
                <a:gridCol w="566341">
                  <a:extLst>
                    <a:ext uri="{9D8B030D-6E8A-4147-A177-3AD203B41FA5}">
                      <a16:colId xmlns:a16="http://schemas.microsoft.com/office/drawing/2014/main" val="4221429405"/>
                    </a:ext>
                  </a:extLst>
                </a:gridCol>
                <a:gridCol w="479951">
                  <a:extLst>
                    <a:ext uri="{9D8B030D-6E8A-4147-A177-3AD203B41FA5}">
                      <a16:colId xmlns:a16="http://schemas.microsoft.com/office/drawing/2014/main" val="1925855809"/>
                    </a:ext>
                  </a:extLst>
                </a:gridCol>
                <a:gridCol w="479951">
                  <a:extLst>
                    <a:ext uri="{9D8B030D-6E8A-4147-A177-3AD203B41FA5}">
                      <a16:colId xmlns:a16="http://schemas.microsoft.com/office/drawing/2014/main" val="3637031544"/>
                    </a:ext>
                  </a:extLst>
                </a:gridCol>
                <a:gridCol w="479951">
                  <a:extLst>
                    <a:ext uri="{9D8B030D-6E8A-4147-A177-3AD203B41FA5}">
                      <a16:colId xmlns:a16="http://schemas.microsoft.com/office/drawing/2014/main" val="2806516133"/>
                    </a:ext>
                  </a:extLst>
                </a:gridCol>
              </a:tblGrid>
              <a:tr h="1229908">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99038787"/>
                  </a:ext>
                </a:extLst>
              </a:tr>
              <a:tr h="198774">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985590087"/>
                  </a:ext>
                </a:extLst>
              </a:tr>
              <a:tr h="198774">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1175143207"/>
                  </a:ext>
                </a:extLst>
              </a:tr>
              <a:tr h="198774">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351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652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01981993"/>
                  </a:ext>
                </a:extLst>
              </a:tr>
              <a:tr h="198774">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717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938</a:t>
                      </a:r>
                    </a:p>
                  </a:txBody>
                  <a:tcPr marL="0" marR="0" marT="0" marB="0" anchor="ctr">
                    <a:lnL>
                      <a:noFill/>
                    </a:lnL>
                    <a:lnR>
                      <a:noFill/>
                    </a:lnR>
                    <a:lnT>
                      <a:noFill/>
                    </a:lnT>
                    <a:lnB>
                      <a:noFill/>
                    </a:lnB>
                    <a:noFill/>
                  </a:tcPr>
                </a:tc>
                <a:extLst>
                  <a:ext uri="{0D108BD9-81ED-4DB2-BD59-A6C34878D82A}">
                    <a16:rowId xmlns:a16="http://schemas.microsoft.com/office/drawing/2014/main" val="2165606170"/>
                  </a:ext>
                </a:extLst>
              </a:tr>
              <a:tr h="198774">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659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2635320"/>
                  </a:ext>
                </a:extLst>
              </a:tr>
              <a:tr h="198774">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541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761</a:t>
                      </a:r>
                    </a:p>
                  </a:txBody>
                  <a:tcPr marL="0" marR="0" marT="0" marB="0" anchor="ctr">
                    <a:lnL>
                      <a:noFill/>
                    </a:lnL>
                    <a:lnR>
                      <a:noFill/>
                    </a:lnR>
                    <a:lnT>
                      <a:noFill/>
                    </a:lnT>
                    <a:lnB>
                      <a:noFill/>
                    </a:lnB>
                    <a:noFill/>
                  </a:tcPr>
                </a:tc>
                <a:extLst>
                  <a:ext uri="{0D108BD9-81ED-4DB2-BD59-A6C34878D82A}">
                    <a16:rowId xmlns:a16="http://schemas.microsoft.com/office/drawing/2014/main" val="2777042612"/>
                  </a:ext>
                </a:extLst>
              </a:tr>
              <a:tr h="198774">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208</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915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48020331"/>
                  </a:ext>
                </a:extLst>
              </a:tr>
              <a:tr h="198774">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447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166</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81</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663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658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841</a:t>
                      </a:r>
                    </a:p>
                  </a:txBody>
                  <a:tcPr marL="0" marR="0" marT="0" marB="0" anchor="ctr">
                    <a:lnL>
                      <a:noFill/>
                    </a:lnL>
                    <a:lnR>
                      <a:noFill/>
                    </a:lnR>
                    <a:lnT>
                      <a:noFill/>
                    </a:lnT>
                    <a:lnB>
                      <a:noFill/>
                    </a:lnB>
                    <a:noFill/>
                  </a:tcPr>
                </a:tc>
                <a:extLst>
                  <a:ext uri="{0D108BD9-81ED-4DB2-BD59-A6C34878D82A}">
                    <a16:rowId xmlns:a16="http://schemas.microsoft.com/office/drawing/2014/main" val="2025408667"/>
                  </a:ext>
                </a:extLst>
              </a:tr>
              <a:tr h="198774">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211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649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29493272"/>
                  </a:ext>
                </a:extLst>
              </a:tr>
              <a:tr h="198774">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294</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550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824</a:t>
                      </a:r>
                    </a:p>
                  </a:txBody>
                  <a:tcPr marL="0" marR="0" marT="0" marB="0" anchor="ctr">
                    <a:lnL>
                      <a:noFill/>
                    </a:lnL>
                    <a:lnR>
                      <a:noFill/>
                    </a:lnR>
                    <a:lnT>
                      <a:noFill/>
                    </a:lnT>
                    <a:lnB>
                      <a:noFill/>
                    </a:lnB>
                    <a:noFill/>
                  </a:tcPr>
                </a:tc>
                <a:extLst>
                  <a:ext uri="{0D108BD9-81ED-4DB2-BD59-A6C34878D82A}">
                    <a16:rowId xmlns:a16="http://schemas.microsoft.com/office/drawing/2014/main" val="2809636318"/>
                  </a:ext>
                </a:extLst>
              </a:tr>
              <a:tr h="198774">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373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296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101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583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686</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787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9329543"/>
                  </a:ext>
                </a:extLst>
              </a:tr>
              <a:tr h="198774">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183</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232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314</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125</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dic-24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527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893</a:t>
                      </a:r>
                    </a:p>
                  </a:txBody>
                  <a:tcPr marL="0" marR="0" marT="0" marB="0" anchor="ctr">
                    <a:lnL>
                      <a:noFill/>
                    </a:lnL>
                    <a:lnR>
                      <a:noFill/>
                    </a:lnR>
                    <a:lnT>
                      <a:noFill/>
                    </a:lnT>
                    <a:lnB>
                      <a:noFill/>
                    </a:lnB>
                    <a:noFill/>
                  </a:tcPr>
                </a:tc>
                <a:extLst>
                  <a:ext uri="{0D108BD9-81ED-4DB2-BD59-A6C34878D82A}">
                    <a16:rowId xmlns:a16="http://schemas.microsoft.com/office/drawing/2014/main" val="3633803741"/>
                  </a:ext>
                </a:extLst>
              </a:tr>
              <a:tr h="211197">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2.420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4.483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3.692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1.992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1.955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6.665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8.079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10.298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48024100"/>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2025</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B4429300-7D03-A500-9AE1-B2281115652E}"/>
              </a:ext>
            </a:extLst>
          </p:cNvPr>
          <p:cNvSpPr txBox="1"/>
          <p:nvPr/>
        </p:nvSpPr>
        <p:spPr>
          <a:xfrm>
            <a:off x="2161647" y="410222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enero de 2025.</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8AA6A900-6EAB-4E15-CE53-F103D8D219E0}"/>
              </a:ext>
            </a:extLst>
          </p:cNvPr>
          <p:cNvGraphicFramePr>
            <a:graphicFrameLocks noGrp="1"/>
          </p:cNvGraphicFramePr>
          <p:nvPr/>
        </p:nvGraphicFramePr>
        <p:xfrm>
          <a:off x="2403584" y="2438198"/>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646.480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386.004</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59,71%</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2025</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A20216C0-F053-5438-2704-DA6AB4408C5B}"/>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enero de 2025.</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enero de 2025.</a:t>
            </a:r>
          </a:p>
        </p:txBody>
      </p:sp>
      <p:graphicFrame>
        <p:nvGraphicFramePr>
          <p:cNvPr id="4" name="Tabla 3">
            <a:extLst>
              <a:ext uri="{FF2B5EF4-FFF2-40B4-BE49-F238E27FC236}">
                <a16:creationId xmlns:a16="http://schemas.microsoft.com/office/drawing/2014/main" id="{CA0FE382-3E2B-6DCC-4248-62678F50948C}"/>
              </a:ext>
            </a:extLst>
          </p:cNvPr>
          <p:cNvGraphicFramePr>
            <a:graphicFrameLocks noGrp="1"/>
          </p:cNvGraphicFramePr>
          <p:nvPr/>
        </p:nvGraphicFramePr>
        <p:xfrm>
          <a:off x="1835150" y="2373573"/>
          <a:ext cx="7823200" cy="990600"/>
        </p:xfrm>
        <a:graphic>
          <a:graphicData uri="http://schemas.openxmlformats.org/drawingml/2006/table">
            <a:tbl>
              <a:tblPr/>
              <a:tblGrid>
                <a:gridCol w="761691">
                  <a:extLst>
                    <a:ext uri="{9D8B030D-6E8A-4147-A177-3AD203B41FA5}">
                      <a16:colId xmlns:a16="http://schemas.microsoft.com/office/drawing/2014/main" val="778574735"/>
                    </a:ext>
                  </a:extLst>
                </a:gridCol>
                <a:gridCol w="1307569">
                  <a:extLst>
                    <a:ext uri="{9D8B030D-6E8A-4147-A177-3AD203B41FA5}">
                      <a16:colId xmlns:a16="http://schemas.microsoft.com/office/drawing/2014/main" val="1586312200"/>
                    </a:ext>
                  </a:extLst>
                </a:gridCol>
                <a:gridCol w="1002893">
                  <a:extLst>
                    <a:ext uri="{9D8B030D-6E8A-4147-A177-3AD203B41FA5}">
                      <a16:colId xmlns:a16="http://schemas.microsoft.com/office/drawing/2014/main" val="2244005427"/>
                    </a:ext>
                  </a:extLst>
                </a:gridCol>
                <a:gridCol w="761691">
                  <a:extLst>
                    <a:ext uri="{9D8B030D-6E8A-4147-A177-3AD203B41FA5}">
                      <a16:colId xmlns:a16="http://schemas.microsoft.com/office/drawing/2014/main" val="2073530034"/>
                    </a:ext>
                  </a:extLst>
                </a:gridCol>
                <a:gridCol w="1475776">
                  <a:extLst>
                    <a:ext uri="{9D8B030D-6E8A-4147-A177-3AD203B41FA5}">
                      <a16:colId xmlns:a16="http://schemas.microsoft.com/office/drawing/2014/main" val="3608200726"/>
                    </a:ext>
                  </a:extLst>
                </a:gridCol>
                <a:gridCol w="2513580">
                  <a:extLst>
                    <a:ext uri="{9D8B030D-6E8A-4147-A177-3AD203B41FA5}">
                      <a16:colId xmlns:a16="http://schemas.microsoft.com/office/drawing/2014/main" val="291507120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068646229"/>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142.810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166.530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36767539"/>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331.746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404.546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21216924"/>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474.556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571.076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4.134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81936469"/>
                  </a:ext>
                </a:extLst>
              </a:tr>
            </a:tbl>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2025</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B797ECA2-AA2F-9F89-0DD4-873F210E3EE3}"/>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enero de 2025.</a:t>
            </a:r>
          </a:p>
        </p:txBody>
      </p:sp>
      <p:graphicFrame>
        <p:nvGraphicFramePr>
          <p:cNvPr id="5" name="Tabla 4">
            <a:extLst>
              <a:ext uri="{FF2B5EF4-FFF2-40B4-BE49-F238E27FC236}">
                <a16:creationId xmlns:a16="http://schemas.microsoft.com/office/drawing/2014/main" id="{5F71F266-455F-2D19-21AC-855DE73D0244}"/>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DICIEMBRE-2024</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ENERO-2025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(ENE-25)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472.801</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474.556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472.801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474.556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2025</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E1DBB6C9-E80A-9A22-EDE4-09B79EDD7F03}"/>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enero de 2025.</a:t>
            </a:r>
          </a:p>
        </p:txBody>
      </p:sp>
      <p:graphicFrame>
        <p:nvGraphicFramePr>
          <p:cNvPr id="5" name="Tabla 4">
            <a:extLst>
              <a:ext uri="{FF2B5EF4-FFF2-40B4-BE49-F238E27FC236}">
                <a16:creationId xmlns:a16="http://schemas.microsoft.com/office/drawing/2014/main" id="{CAC0F61E-FCE0-4F04-1A12-8B251B126D3C}"/>
              </a:ext>
            </a:extLst>
          </p:cNvPr>
          <p:cNvGraphicFramePr>
            <a:graphicFrameLocks noGrp="1"/>
          </p:cNvGraphicFramePr>
          <p:nvPr/>
        </p:nvGraphicFramePr>
        <p:xfrm>
          <a:off x="2275884" y="2520377"/>
          <a:ext cx="7266950" cy="1380411"/>
        </p:xfrm>
        <a:graphic>
          <a:graphicData uri="http://schemas.openxmlformats.org/drawingml/2006/table">
            <a:tbl>
              <a:tblPr/>
              <a:tblGrid>
                <a:gridCol w="1851160">
                  <a:extLst>
                    <a:ext uri="{9D8B030D-6E8A-4147-A177-3AD203B41FA5}">
                      <a16:colId xmlns:a16="http://schemas.microsoft.com/office/drawing/2014/main" val="167799717"/>
                    </a:ext>
                  </a:extLst>
                </a:gridCol>
                <a:gridCol w="2111240">
                  <a:extLst>
                    <a:ext uri="{9D8B030D-6E8A-4147-A177-3AD203B41FA5}">
                      <a16:colId xmlns:a16="http://schemas.microsoft.com/office/drawing/2014/main" val="4173859939"/>
                    </a:ext>
                  </a:extLst>
                </a:gridCol>
                <a:gridCol w="1774666">
                  <a:extLst>
                    <a:ext uri="{9D8B030D-6E8A-4147-A177-3AD203B41FA5}">
                      <a16:colId xmlns:a16="http://schemas.microsoft.com/office/drawing/2014/main" val="1035851620"/>
                    </a:ext>
                  </a:extLst>
                </a:gridCol>
                <a:gridCol w="1529884">
                  <a:extLst>
                    <a:ext uri="{9D8B030D-6E8A-4147-A177-3AD203B41FA5}">
                      <a16:colId xmlns:a16="http://schemas.microsoft.com/office/drawing/2014/main" val="280508728"/>
                    </a:ext>
                  </a:extLst>
                </a:gridCol>
              </a:tblGrid>
              <a:tr h="840948">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539463">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474.556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105.200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22,17%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2025</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8D10CB6F-E6E5-F9E2-EDBD-4025DC8F19A3}"/>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 de enero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31 de enero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C955AA26-A065-3A4B-A9D7-8668073B29ED}"/>
              </a:ext>
            </a:extLst>
          </p:cNvPr>
          <p:cNvGraphicFramePr>
            <a:graphicFrameLocks noGrp="1"/>
          </p:cNvGraphicFramePr>
          <p:nvPr/>
        </p:nvGraphicFramePr>
        <p:xfrm>
          <a:off x="1938741" y="2728176"/>
          <a:ext cx="7823200" cy="981075"/>
        </p:xfrm>
        <a:graphic>
          <a:graphicData uri="http://schemas.openxmlformats.org/drawingml/2006/table">
            <a:tbl>
              <a:tblPr/>
              <a:tblGrid>
                <a:gridCol w="761691">
                  <a:extLst>
                    <a:ext uri="{9D8B030D-6E8A-4147-A177-3AD203B41FA5}">
                      <a16:colId xmlns:a16="http://schemas.microsoft.com/office/drawing/2014/main" val="3633189614"/>
                    </a:ext>
                  </a:extLst>
                </a:gridCol>
                <a:gridCol w="1307569">
                  <a:extLst>
                    <a:ext uri="{9D8B030D-6E8A-4147-A177-3AD203B41FA5}">
                      <a16:colId xmlns:a16="http://schemas.microsoft.com/office/drawing/2014/main" val="1819462114"/>
                    </a:ext>
                  </a:extLst>
                </a:gridCol>
                <a:gridCol w="1002893">
                  <a:extLst>
                    <a:ext uri="{9D8B030D-6E8A-4147-A177-3AD203B41FA5}">
                      <a16:colId xmlns:a16="http://schemas.microsoft.com/office/drawing/2014/main" val="2853538250"/>
                    </a:ext>
                  </a:extLst>
                </a:gridCol>
                <a:gridCol w="761691">
                  <a:extLst>
                    <a:ext uri="{9D8B030D-6E8A-4147-A177-3AD203B41FA5}">
                      <a16:colId xmlns:a16="http://schemas.microsoft.com/office/drawing/2014/main" val="3744155491"/>
                    </a:ext>
                  </a:extLst>
                </a:gridCol>
                <a:gridCol w="1475776">
                  <a:extLst>
                    <a:ext uri="{9D8B030D-6E8A-4147-A177-3AD203B41FA5}">
                      <a16:colId xmlns:a16="http://schemas.microsoft.com/office/drawing/2014/main" val="254894370"/>
                    </a:ext>
                  </a:extLst>
                </a:gridCol>
                <a:gridCol w="2513580">
                  <a:extLst>
                    <a:ext uri="{9D8B030D-6E8A-4147-A177-3AD203B41FA5}">
                      <a16:colId xmlns:a16="http://schemas.microsoft.com/office/drawing/2014/main" val="2631798186"/>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065474023"/>
                  </a:ext>
                </a:extLst>
              </a:tr>
              <a:tr h="200025">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56.417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79.567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8288518"/>
                  </a:ext>
                </a:extLst>
              </a:tr>
              <a:tr h="200025">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234.420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330.281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237</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0809853"/>
                  </a:ext>
                </a:extLst>
              </a:tr>
              <a:tr h="190500">
                <a:tc gridSpan="2">
                  <a:txBody>
                    <a:bodyPr/>
                    <a:lstStyle/>
                    <a:p>
                      <a:pPr algn="ctr" rtl="0" fontAlgn="ctr"/>
                      <a:r>
                        <a:rPr lang="es-CO" sz="1100" b="1" i="0" u="none" strike="noStrike">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290.837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409.848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371</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73909483"/>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2025</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22D96F1B-FF7F-E468-7466-2462918FB564}"/>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DICIEMBRE-2024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ENERO-2025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290.147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290.837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290.147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290.837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C41C4A2B-27DE-7DE7-908E-FD7955E68E32}"/>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enero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2025</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9397CA8B-9F72-BF2C-BB17-675FE2DE5B1D}"/>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290.837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103.169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ctr" latinLnBrk="0" hangingPunct="1"/>
                      <a:r>
                        <a:rPr lang="es-CO" sz="1100" b="1" i="0" u="none" strike="noStrike" kern="1200" dirty="0">
                          <a:solidFill>
                            <a:srgbClr val="002060"/>
                          </a:solidFill>
                          <a:effectLst/>
                          <a:latin typeface="Calibri" panose="020F0502020204030204" pitchFamily="34" charset="0"/>
                          <a:ea typeface="+mn-ea"/>
                          <a:cs typeface="+mn-cs"/>
                        </a:rPr>
                        <a:t>35,47%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7DDDA965-A966-5101-100E-0BF4C0C5A6F3}"/>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enero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enero de 2025</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3" name="CuadroTexto 2">
            <a:extLst>
              <a:ext uri="{FF2B5EF4-FFF2-40B4-BE49-F238E27FC236}">
                <a16:creationId xmlns:a16="http://schemas.microsoft.com/office/drawing/2014/main" id="{D223290A-7E74-B943-1A84-C10AE16DEA7A}"/>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a:t>
            </a:r>
            <a:r>
              <a:rPr lang="es-MX" sz="1200" dirty="0">
                <a:solidFill>
                  <a:srgbClr val="4472C4">
                    <a:lumMod val="50000"/>
                  </a:srgbClr>
                </a:solidFill>
                <a:latin typeface="Calibri" panose="020F0502020204030204"/>
              </a:rPr>
              <a:t> enero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a:t>
            </a:r>
            <a:r>
              <a:rPr lang="es-MX" sz="1200" dirty="0">
                <a:solidFill>
                  <a:srgbClr val="4472C4">
                    <a:lumMod val="50000"/>
                  </a:srgbClr>
                </a:solidFill>
                <a:latin typeface="Calibri" panose="020F0502020204030204"/>
              </a:rPr>
              <a:t> enero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9E00BBC2-68DD-FE41-E0DA-C94A62331696}"/>
              </a:ext>
            </a:extLst>
          </p:cNvPr>
          <p:cNvGraphicFramePr>
            <a:graphicFrameLocks noGrp="1"/>
          </p:cNvGraphicFramePr>
          <p:nvPr/>
        </p:nvGraphicFramePr>
        <p:xfrm>
          <a:off x="1880654" y="2488300"/>
          <a:ext cx="7823200" cy="990222"/>
        </p:xfrm>
        <a:graphic>
          <a:graphicData uri="http://schemas.openxmlformats.org/drawingml/2006/table">
            <a:tbl>
              <a:tblPr/>
              <a:tblGrid>
                <a:gridCol w="761691">
                  <a:extLst>
                    <a:ext uri="{9D8B030D-6E8A-4147-A177-3AD203B41FA5}">
                      <a16:colId xmlns:a16="http://schemas.microsoft.com/office/drawing/2014/main" val="2025007019"/>
                    </a:ext>
                  </a:extLst>
                </a:gridCol>
                <a:gridCol w="1307569">
                  <a:extLst>
                    <a:ext uri="{9D8B030D-6E8A-4147-A177-3AD203B41FA5}">
                      <a16:colId xmlns:a16="http://schemas.microsoft.com/office/drawing/2014/main" val="4042130414"/>
                    </a:ext>
                  </a:extLst>
                </a:gridCol>
                <a:gridCol w="1002893">
                  <a:extLst>
                    <a:ext uri="{9D8B030D-6E8A-4147-A177-3AD203B41FA5}">
                      <a16:colId xmlns:a16="http://schemas.microsoft.com/office/drawing/2014/main" val="3848413977"/>
                    </a:ext>
                  </a:extLst>
                </a:gridCol>
                <a:gridCol w="761691">
                  <a:extLst>
                    <a:ext uri="{9D8B030D-6E8A-4147-A177-3AD203B41FA5}">
                      <a16:colId xmlns:a16="http://schemas.microsoft.com/office/drawing/2014/main" val="1736881759"/>
                    </a:ext>
                  </a:extLst>
                </a:gridCol>
                <a:gridCol w="1475776">
                  <a:extLst>
                    <a:ext uri="{9D8B030D-6E8A-4147-A177-3AD203B41FA5}">
                      <a16:colId xmlns:a16="http://schemas.microsoft.com/office/drawing/2014/main" val="1403556924"/>
                    </a:ext>
                  </a:extLst>
                </a:gridCol>
                <a:gridCol w="2513580">
                  <a:extLst>
                    <a:ext uri="{9D8B030D-6E8A-4147-A177-3AD203B41FA5}">
                      <a16:colId xmlns:a16="http://schemas.microsoft.com/office/drawing/2014/main" val="2030698176"/>
                    </a:ext>
                  </a:extLst>
                </a:gridCol>
              </a:tblGrid>
              <a:tr h="489146">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55128376"/>
                  </a:ext>
                </a:extLst>
              </a:tr>
              <a:tr h="2505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397.652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446.516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7252384"/>
                  </a:ext>
                </a:extLst>
              </a:tr>
              <a:tr h="2505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397.652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446.516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74596697"/>
                  </a:ext>
                </a:extLst>
              </a:tr>
            </a:tbl>
          </a:graphicData>
        </a:graphic>
      </p:graphicFrame>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enero de 2025</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6AA739-31EC-B2BD-6ECF-261AAAE7DE3C}"/>
              </a:ext>
            </a:extLst>
          </p:cNvPr>
          <p:cNvGraphicFramePr>
            <a:graphicFrameLocks noGrp="1"/>
          </p:cNvGraphicFramePr>
          <p:nvPr/>
        </p:nvGraphicFramePr>
        <p:xfrm>
          <a:off x="1713099" y="214682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DICIEMBRE-24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ENERO-25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ENE</a:t>
                      </a:r>
                      <a:r>
                        <a:rPr lang="es-CO" sz="1100" b="1" u="none" strike="noStrike" kern="1200" dirty="0">
                          <a:solidFill>
                            <a:schemeClr val="accent1">
                              <a:lumMod val="50000"/>
                            </a:schemeClr>
                          </a:solidFill>
                          <a:effectLst/>
                          <a:latin typeface="+mn-lt"/>
                          <a:ea typeface="+mn-ea"/>
                          <a:cs typeface="+mn-cs"/>
                        </a:rPr>
                        <a:t>-2025)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395.801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396.021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397.432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397.652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3C9DDA7F-7DDD-4B21-BCE8-3FB9384D7CDE}"/>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enero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2025.</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enero de 2025</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D239861A-AB41-295D-84F0-F674DB81C370}"/>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397.652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14,90%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E0B67F52-E18D-BDB6-907F-48E5FF0E30BC}"/>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enero de 2025.</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5918" y="6261305"/>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a:t>
            </a:r>
            <a:r>
              <a:rPr lang="es-MX" sz="900">
                <a:solidFill>
                  <a:schemeClr val="accent1">
                    <a:lumMod val="50000"/>
                  </a:schemeClr>
                </a:solidFill>
              </a:rPr>
              <a:t>12 de febrero 2018 y el 31 de diciembre de 2024</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0087EA2-AF5C-5C0D-3C0A-F640877C0266}"/>
              </a:ext>
            </a:extLst>
          </p:cNvPr>
          <p:cNvGraphicFramePr>
            <a:graphicFrameLocks noGrp="1"/>
          </p:cNvGraphicFramePr>
          <p:nvPr>
            <p:extLst>
              <p:ext uri="{D42A27DB-BD31-4B8C-83A1-F6EECF244321}">
                <p14:modId xmlns:p14="http://schemas.microsoft.com/office/powerpoint/2010/main" val="1596896627"/>
              </p:ext>
            </p:extLst>
          </p:nvPr>
        </p:nvGraphicFramePr>
        <p:xfrm>
          <a:off x="334431" y="2513441"/>
          <a:ext cx="11523140" cy="3667851"/>
        </p:xfrm>
        <a:graphic>
          <a:graphicData uri="http://schemas.openxmlformats.org/drawingml/2006/table">
            <a:tbl>
              <a:tblPr/>
              <a:tblGrid>
                <a:gridCol w="747244">
                  <a:extLst>
                    <a:ext uri="{9D8B030D-6E8A-4147-A177-3AD203B41FA5}">
                      <a16:colId xmlns:a16="http://schemas.microsoft.com/office/drawing/2014/main" val="1569566400"/>
                    </a:ext>
                  </a:extLst>
                </a:gridCol>
                <a:gridCol w="971419">
                  <a:extLst>
                    <a:ext uri="{9D8B030D-6E8A-4147-A177-3AD203B41FA5}">
                      <a16:colId xmlns:a16="http://schemas.microsoft.com/office/drawing/2014/main" val="1430465485"/>
                    </a:ext>
                  </a:extLst>
                </a:gridCol>
                <a:gridCol w="286443">
                  <a:extLst>
                    <a:ext uri="{9D8B030D-6E8A-4147-A177-3AD203B41FA5}">
                      <a16:colId xmlns:a16="http://schemas.microsoft.com/office/drawing/2014/main" val="1393551308"/>
                    </a:ext>
                  </a:extLst>
                </a:gridCol>
                <a:gridCol w="759699">
                  <a:extLst>
                    <a:ext uri="{9D8B030D-6E8A-4147-A177-3AD203B41FA5}">
                      <a16:colId xmlns:a16="http://schemas.microsoft.com/office/drawing/2014/main" val="3210743481"/>
                    </a:ext>
                  </a:extLst>
                </a:gridCol>
                <a:gridCol w="896694">
                  <a:extLst>
                    <a:ext uri="{9D8B030D-6E8A-4147-A177-3AD203B41FA5}">
                      <a16:colId xmlns:a16="http://schemas.microsoft.com/office/drawing/2014/main" val="1460861431"/>
                    </a:ext>
                  </a:extLst>
                </a:gridCol>
                <a:gridCol w="286443">
                  <a:extLst>
                    <a:ext uri="{9D8B030D-6E8A-4147-A177-3AD203B41FA5}">
                      <a16:colId xmlns:a16="http://schemas.microsoft.com/office/drawing/2014/main" val="236769523"/>
                    </a:ext>
                  </a:extLst>
                </a:gridCol>
                <a:gridCol w="759699">
                  <a:extLst>
                    <a:ext uri="{9D8B030D-6E8A-4147-A177-3AD203B41FA5}">
                      <a16:colId xmlns:a16="http://schemas.microsoft.com/office/drawing/2014/main" val="1029418865"/>
                    </a:ext>
                  </a:extLst>
                </a:gridCol>
                <a:gridCol w="934057">
                  <a:extLst>
                    <a:ext uri="{9D8B030D-6E8A-4147-A177-3AD203B41FA5}">
                      <a16:colId xmlns:a16="http://schemas.microsoft.com/office/drawing/2014/main" val="1623118026"/>
                    </a:ext>
                  </a:extLst>
                </a:gridCol>
                <a:gridCol w="216577">
                  <a:extLst>
                    <a:ext uri="{9D8B030D-6E8A-4147-A177-3AD203B41FA5}">
                      <a16:colId xmlns:a16="http://schemas.microsoft.com/office/drawing/2014/main" val="2650882673"/>
                    </a:ext>
                  </a:extLst>
                </a:gridCol>
                <a:gridCol w="829567">
                  <a:extLst>
                    <a:ext uri="{9D8B030D-6E8A-4147-A177-3AD203B41FA5}">
                      <a16:colId xmlns:a16="http://schemas.microsoft.com/office/drawing/2014/main" val="1214554498"/>
                    </a:ext>
                  </a:extLst>
                </a:gridCol>
                <a:gridCol w="887354">
                  <a:extLst>
                    <a:ext uri="{9D8B030D-6E8A-4147-A177-3AD203B41FA5}">
                      <a16:colId xmlns:a16="http://schemas.microsoft.com/office/drawing/2014/main" val="3358050538"/>
                    </a:ext>
                  </a:extLst>
                </a:gridCol>
                <a:gridCol w="286443">
                  <a:extLst>
                    <a:ext uri="{9D8B030D-6E8A-4147-A177-3AD203B41FA5}">
                      <a16:colId xmlns:a16="http://schemas.microsoft.com/office/drawing/2014/main" val="923634297"/>
                    </a:ext>
                  </a:extLst>
                </a:gridCol>
                <a:gridCol w="759699">
                  <a:extLst>
                    <a:ext uri="{9D8B030D-6E8A-4147-A177-3AD203B41FA5}">
                      <a16:colId xmlns:a16="http://schemas.microsoft.com/office/drawing/2014/main" val="1159614732"/>
                    </a:ext>
                  </a:extLst>
                </a:gridCol>
                <a:gridCol w="946511">
                  <a:extLst>
                    <a:ext uri="{9D8B030D-6E8A-4147-A177-3AD203B41FA5}">
                      <a16:colId xmlns:a16="http://schemas.microsoft.com/office/drawing/2014/main" val="1618198794"/>
                    </a:ext>
                  </a:extLst>
                </a:gridCol>
                <a:gridCol w="286443">
                  <a:extLst>
                    <a:ext uri="{9D8B030D-6E8A-4147-A177-3AD203B41FA5}">
                      <a16:colId xmlns:a16="http://schemas.microsoft.com/office/drawing/2014/main" val="1338676834"/>
                    </a:ext>
                  </a:extLst>
                </a:gridCol>
                <a:gridCol w="759699">
                  <a:extLst>
                    <a:ext uri="{9D8B030D-6E8A-4147-A177-3AD203B41FA5}">
                      <a16:colId xmlns:a16="http://schemas.microsoft.com/office/drawing/2014/main" val="3842650433"/>
                    </a:ext>
                  </a:extLst>
                </a:gridCol>
                <a:gridCol w="909149">
                  <a:extLst>
                    <a:ext uri="{9D8B030D-6E8A-4147-A177-3AD203B41FA5}">
                      <a16:colId xmlns:a16="http://schemas.microsoft.com/office/drawing/2014/main" val="3776058268"/>
                    </a:ext>
                  </a:extLst>
                </a:gridCol>
              </a:tblGrid>
              <a:tr h="465076">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09647671"/>
                  </a:ext>
                </a:extLst>
              </a:tr>
              <a:tr h="226866">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13311247"/>
                  </a:ext>
                </a:extLst>
              </a:tr>
              <a:tr h="226866">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1058575316"/>
                  </a:ext>
                </a:extLst>
              </a:tr>
              <a:tr h="226866">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7275982"/>
                  </a:ext>
                </a:extLst>
              </a:tr>
              <a:tr h="226866">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598422561"/>
                  </a:ext>
                </a:extLst>
              </a:tr>
              <a:tr h="226866">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2141988"/>
                  </a:ext>
                </a:extLst>
              </a:tr>
              <a:tr h="226866">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1812898038"/>
                  </a:ext>
                </a:extLst>
              </a:tr>
              <a:tr h="226866">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53321647"/>
                  </a:ext>
                </a:extLst>
              </a:tr>
              <a:tr h="226866">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6384787"/>
                  </a:ext>
                </a:extLst>
              </a:tr>
              <a:tr h="226866">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20185528"/>
                  </a:ext>
                </a:extLst>
              </a:tr>
              <a:tr h="226866">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584813374"/>
                  </a:ext>
                </a:extLst>
              </a:tr>
              <a:tr h="226866">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4040889"/>
                  </a:ext>
                </a:extLst>
              </a:tr>
              <a:tr h="226866">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329.832,91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2.803.926,36</a:t>
                      </a:r>
                    </a:p>
                  </a:txBody>
                  <a:tcPr marL="0" marR="0" marT="0" marB="0" anchor="ctr">
                    <a:lnL>
                      <a:noFill/>
                    </a:lnL>
                    <a:lnR>
                      <a:noFill/>
                    </a:lnR>
                    <a:lnT>
                      <a:noFill/>
                    </a:lnT>
                    <a:lnB>
                      <a:noFill/>
                    </a:lnB>
                    <a:noFill/>
                  </a:tcPr>
                </a:tc>
                <a:extLst>
                  <a:ext uri="{0D108BD9-81ED-4DB2-BD59-A6C34878D82A}">
                    <a16:rowId xmlns:a16="http://schemas.microsoft.com/office/drawing/2014/main" val="1148877086"/>
                  </a:ext>
                </a:extLst>
              </a:tr>
              <a:tr h="480383">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39.322,08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426.635,17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0531332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Enero 2025</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200" dirty="0">
                <a:solidFill>
                  <a:schemeClr val="accent1">
                    <a:lumMod val="50000"/>
                  </a:schemeClr>
                </a:solidFill>
              </a:rPr>
              <a:t>Información del archivo plano de catastro a corte del 31-enero-2025 - Descargado del SIGAB el 03 de febrero de 2025</a:t>
            </a:r>
            <a:endParaRPr lang="es-CO" altLang="es-CO" sz="1200" dirty="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331AE3D2-B664-1B9B-C0CA-FD050F74F710}"/>
              </a:ext>
            </a:extLst>
          </p:cNvPr>
          <p:cNvGraphicFramePr>
            <a:graphicFrameLocks noGrp="1"/>
          </p:cNvGraphicFramePr>
          <p:nvPr/>
        </p:nvGraphicFramePr>
        <p:xfrm>
          <a:off x="1095693" y="1279214"/>
          <a:ext cx="8983028" cy="4288453"/>
        </p:xfrm>
        <a:graphic>
          <a:graphicData uri="http://schemas.openxmlformats.org/drawingml/2006/table">
            <a:tbl>
              <a:tblPr/>
              <a:tblGrid>
                <a:gridCol w="780263">
                  <a:extLst>
                    <a:ext uri="{9D8B030D-6E8A-4147-A177-3AD203B41FA5}">
                      <a16:colId xmlns:a16="http://schemas.microsoft.com/office/drawing/2014/main" val="2086970379"/>
                    </a:ext>
                  </a:extLst>
                </a:gridCol>
                <a:gridCol w="1010341">
                  <a:extLst>
                    <a:ext uri="{9D8B030D-6E8A-4147-A177-3AD203B41FA5}">
                      <a16:colId xmlns:a16="http://schemas.microsoft.com/office/drawing/2014/main" val="1946376884"/>
                    </a:ext>
                  </a:extLst>
                </a:gridCol>
                <a:gridCol w="1010341">
                  <a:extLst>
                    <a:ext uri="{9D8B030D-6E8A-4147-A177-3AD203B41FA5}">
                      <a16:colId xmlns:a16="http://schemas.microsoft.com/office/drawing/2014/main" val="2832954667"/>
                    </a:ext>
                  </a:extLst>
                </a:gridCol>
                <a:gridCol w="830279">
                  <a:extLst>
                    <a:ext uri="{9D8B030D-6E8A-4147-A177-3AD203B41FA5}">
                      <a16:colId xmlns:a16="http://schemas.microsoft.com/office/drawing/2014/main" val="3116063392"/>
                    </a:ext>
                  </a:extLst>
                </a:gridCol>
                <a:gridCol w="800270">
                  <a:extLst>
                    <a:ext uri="{9D8B030D-6E8A-4147-A177-3AD203B41FA5}">
                      <a16:colId xmlns:a16="http://schemas.microsoft.com/office/drawing/2014/main" val="576322325"/>
                    </a:ext>
                  </a:extLst>
                </a:gridCol>
                <a:gridCol w="980330">
                  <a:extLst>
                    <a:ext uri="{9D8B030D-6E8A-4147-A177-3AD203B41FA5}">
                      <a16:colId xmlns:a16="http://schemas.microsoft.com/office/drawing/2014/main" val="1890810396"/>
                    </a:ext>
                  </a:extLst>
                </a:gridCol>
                <a:gridCol w="980330">
                  <a:extLst>
                    <a:ext uri="{9D8B030D-6E8A-4147-A177-3AD203B41FA5}">
                      <a16:colId xmlns:a16="http://schemas.microsoft.com/office/drawing/2014/main" val="3778056558"/>
                    </a:ext>
                  </a:extLst>
                </a:gridCol>
                <a:gridCol w="780263">
                  <a:extLst>
                    <a:ext uri="{9D8B030D-6E8A-4147-A177-3AD203B41FA5}">
                      <a16:colId xmlns:a16="http://schemas.microsoft.com/office/drawing/2014/main" val="2157711130"/>
                    </a:ext>
                  </a:extLst>
                </a:gridCol>
                <a:gridCol w="760257">
                  <a:extLst>
                    <a:ext uri="{9D8B030D-6E8A-4147-A177-3AD203B41FA5}">
                      <a16:colId xmlns:a16="http://schemas.microsoft.com/office/drawing/2014/main" val="3805695806"/>
                    </a:ext>
                  </a:extLst>
                </a:gridCol>
                <a:gridCol w="1050354">
                  <a:extLst>
                    <a:ext uri="{9D8B030D-6E8A-4147-A177-3AD203B41FA5}">
                      <a16:colId xmlns:a16="http://schemas.microsoft.com/office/drawing/2014/main" val="1159445132"/>
                    </a:ext>
                  </a:extLst>
                </a:gridCol>
              </a:tblGrid>
              <a:tr h="148875">
                <a:tc gridSpan="10">
                  <a:txBody>
                    <a:bodyPr/>
                    <a:lstStyle/>
                    <a:p>
                      <a:pPr algn="ctr" rtl="0" fontAlgn="ctr"/>
                      <a:r>
                        <a:rPr lang="es-CO" sz="900" b="1" i="0" u="none" strike="noStrike" dirty="0">
                          <a:solidFill>
                            <a:schemeClr val="accent1">
                              <a:lumMod val="50000"/>
                            </a:schemeClr>
                          </a:solidFill>
                          <a:effectLst/>
                          <a:latin typeface="+mn-lt"/>
                        </a:rPr>
                        <a:t>CATASTRO DE SUSCRIPTORES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4167853"/>
                  </a:ext>
                </a:extLst>
              </a:tr>
              <a:tr h="148875">
                <a:tc rowSpan="2">
                  <a:txBody>
                    <a:bodyPr/>
                    <a:lstStyle/>
                    <a:p>
                      <a:pPr algn="ctr" rtl="0" fontAlgn="ctr"/>
                      <a:r>
                        <a:rPr lang="es-CO" sz="900" b="1" i="0" u="none" strike="noStrike" dirty="0">
                          <a:solidFill>
                            <a:schemeClr val="accent1">
                              <a:lumMod val="50000"/>
                            </a:schemeClr>
                          </a:solidFill>
                          <a:effectLst/>
                          <a:latin typeface="+mn-lt"/>
                        </a:rPr>
                        <a:t>ASE</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mn-lt"/>
                        </a:rPr>
                        <a:t>LOCALIDAD</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NOMBRE LOCALIDAD</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SUSCRIPTORES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USUARIOS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INMUEBLES DESOCUPADOS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MX" sz="900" b="1" i="0" u="none" strike="noStrike">
                          <a:solidFill>
                            <a:schemeClr val="accent1">
                              <a:lumMod val="50000"/>
                            </a:schemeClr>
                          </a:solidFill>
                          <a:effectLst/>
                          <a:latin typeface="+mn-lt"/>
                        </a:rPr>
                        <a:t>CUENTAS CON DESCUENTO POR LA NO RECOLECCIÓN PUERTA A PUERTA</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gridSpan="2">
                  <a:txBody>
                    <a:bodyPr/>
                    <a:lstStyle/>
                    <a:p>
                      <a:pPr algn="ctr" rtl="0" fontAlgn="ctr"/>
                      <a:r>
                        <a:rPr lang="es-CO" sz="900" b="1" i="0" u="none" strike="noStrike">
                          <a:solidFill>
                            <a:schemeClr val="accent1">
                              <a:lumMod val="50000"/>
                            </a:schemeClr>
                          </a:solidFill>
                          <a:effectLst/>
                          <a:latin typeface="+mn-lt"/>
                        </a:rPr>
                        <a:t>TIPO DE POBLACIÓN</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900" b="1" i="0" u="none" strike="noStrike">
                          <a:solidFill>
                            <a:schemeClr val="accent1">
                              <a:lumMod val="50000"/>
                            </a:schemeClr>
                          </a:solidFill>
                          <a:effectLst/>
                          <a:latin typeface="+mn-lt"/>
                        </a:rPr>
                        <a:t> TOTAL DE CUENTAS CONTRATO VINCULADAS A LA ACTIVIDAD DE APROVECHAMIENTO</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extLst>
                  <a:ext uri="{0D108BD9-81ED-4DB2-BD59-A6C34878D82A}">
                    <a16:rowId xmlns:a16="http://schemas.microsoft.com/office/drawing/2014/main" val="3315364486"/>
                  </a:ext>
                </a:extLst>
              </a:tr>
              <a:tr h="566578">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SUSCRIPTORES RURALES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chemeClr val="accent1">
                              <a:lumMod val="50000"/>
                            </a:schemeClr>
                          </a:solidFill>
                          <a:effectLst/>
                          <a:latin typeface="+mn-lt"/>
                        </a:rPr>
                        <a:t>SUSCRIPTORES URBANOS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1248909877"/>
                  </a:ext>
                </a:extLst>
              </a:tr>
              <a:tr h="148875">
                <a:tc rowSpan="7">
                  <a:txBody>
                    <a:bodyPr/>
                    <a:lstStyle/>
                    <a:p>
                      <a:pPr algn="ctr" fontAlgn="ctr"/>
                      <a:r>
                        <a:rPr lang="es-CO" sz="900" b="1" i="0" u="none" strike="noStrike" dirty="0">
                          <a:solidFill>
                            <a:schemeClr val="accent1">
                              <a:lumMod val="50000"/>
                            </a:schemeClr>
                          </a:solidFill>
                          <a:effectLst/>
                          <a:latin typeface="+mn-lt"/>
                        </a:rPr>
                        <a:t>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CANDELARIA</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8.919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12.504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202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375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8.919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900" b="0" i="0" u="none" strike="noStrike">
                          <a:solidFill>
                            <a:schemeClr val="accent1">
                              <a:lumMod val="50000"/>
                            </a:schemeClr>
                          </a:solidFill>
                          <a:effectLst/>
                          <a:latin typeface="+mn-lt"/>
                        </a:rPr>
                        <a:t>44.751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67614972"/>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CHAPINERO</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108.471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117.844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1210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2.295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966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107.505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29627727"/>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SAN CRISTOBAL</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101.653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145.192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1.661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8.586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101.595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45130596"/>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SANTA FE</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47.587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61.690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969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1.731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47.523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205338523"/>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20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SUMAPAZ</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15533439"/>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USAQUEN</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236.327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260.903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1306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1.748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422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235.905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28005852"/>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USME</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101.724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146.577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950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3.320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101.502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37573319"/>
                  </a:ext>
                </a:extLst>
              </a:tr>
              <a:tr h="148875">
                <a:tc rowSpan="8">
                  <a:txBody>
                    <a:bodyPr/>
                    <a:lstStyle/>
                    <a:p>
                      <a:pPr algn="ctr" fontAlgn="ctr"/>
                      <a:r>
                        <a:rPr lang="es-CO" sz="900" b="1" i="0" u="none" strike="noStrike" dirty="0">
                          <a:solidFill>
                            <a:schemeClr val="accent1">
                              <a:lumMod val="50000"/>
                            </a:schemeClr>
                          </a:solidFill>
                          <a:effectLst/>
                          <a:latin typeface="+mn-lt"/>
                        </a:rPr>
                        <a:t>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ANTONIO NARIÑO</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27.959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44.206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518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283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27.959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900" b="0" i="0" u="none" strike="noStrike">
                          <a:solidFill>
                            <a:schemeClr val="accent1">
                              <a:lumMod val="50000"/>
                            </a:schemeClr>
                          </a:solidFill>
                          <a:effectLst/>
                          <a:latin typeface="+mn-lt"/>
                        </a:rPr>
                        <a:t>386.004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996303489"/>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BOSA</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176.803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267.274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1.656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8.307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176.803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614223726"/>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CIUDAD BOLIVAR</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137.881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220.235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982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40.647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137.832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94555577"/>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LOS MARTIRES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34.044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53.287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586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210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34.044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252883748"/>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PUENTE ARANDA</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74.824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110.995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1.081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3.140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74.824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57129381"/>
                  </a:ext>
                </a:extLst>
              </a:tr>
              <a:tr h="148875">
                <a:tc vMerge="1">
                  <a:txBody>
                    <a:bodyPr/>
                    <a:lstStyle/>
                    <a:p>
                      <a:endParaRPr lang="es-CO"/>
                    </a:p>
                  </a:txBody>
                  <a:tcPr/>
                </a:tc>
                <a:tc>
                  <a:txBody>
                    <a:bodyPr/>
                    <a:lstStyle/>
                    <a:p>
                      <a:pPr algn="ctr" rtl="0" fontAlgn="ctr"/>
                      <a:r>
                        <a:rPr lang="es-CO" sz="900" b="0" i="0" u="none" strike="noStrike" dirty="0">
                          <a:solidFill>
                            <a:schemeClr val="accent1">
                              <a:lumMod val="50000"/>
                            </a:schemeClr>
                          </a:solidFill>
                          <a:effectLst/>
                          <a:latin typeface="+mn-lt"/>
                        </a:rPr>
                        <a:t>18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RAFAEL URIBE URIBE</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87.727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144.388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1.175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22.104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87.727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8691128"/>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TEUSAQUILLO</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70.803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84.257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645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1.459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70.803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3463649"/>
                  </a:ext>
                </a:extLst>
              </a:tr>
              <a:tr h="14887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TUNJUELITO</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36.439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66.676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842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2967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36.439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597358459"/>
                  </a:ext>
                </a:extLst>
              </a:tr>
              <a:tr h="148875">
                <a:tc rowSpan="2">
                  <a:txBody>
                    <a:bodyPr/>
                    <a:lstStyle/>
                    <a:p>
                      <a:pPr algn="ctr" fontAlgn="ctr"/>
                      <a:r>
                        <a:rPr lang="es-CO" sz="900" b="1" i="0" u="none" strike="noStrike">
                          <a:solidFill>
                            <a:schemeClr val="accent1">
                              <a:lumMod val="50000"/>
                            </a:schemeClr>
                          </a:solidFill>
                          <a:effectLst/>
                          <a:latin typeface="+mn-lt"/>
                        </a:rPr>
                        <a:t>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FONTIBÓN</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142.810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166.530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789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63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142.810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mn-lt"/>
                        </a:rPr>
                        <a:t>105.200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81794916"/>
                  </a:ext>
                </a:extLst>
              </a:tr>
              <a:tr h="148875">
                <a:tc vMerge="1">
                  <a:txBody>
                    <a:bodyPr/>
                    <a:lstStyle/>
                    <a:p>
                      <a:endParaRPr lang="es-CO"/>
                    </a:p>
                  </a:txBody>
                  <a:tcPr/>
                </a:tc>
                <a:tc>
                  <a:txBody>
                    <a:bodyPr/>
                    <a:lstStyle/>
                    <a:p>
                      <a:pPr algn="ctr" rtl="0" fontAlgn="ctr"/>
                      <a:r>
                        <a:rPr lang="es-CO" sz="900" b="0" i="0" u="none" strike="noStrike" dirty="0">
                          <a:solidFill>
                            <a:schemeClr val="accent1">
                              <a:lumMod val="50000"/>
                            </a:schemeClr>
                          </a:solidFill>
                          <a:effectLst/>
                          <a:latin typeface="+mn-lt"/>
                        </a:rPr>
                        <a:t>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KENNEDY</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331.746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404.546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2.540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3.368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331.746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9718571"/>
                  </a:ext>
                </a:extLst>
              </a:tr>
              <a:tr h="148875">
                <a:tc rowSpan="2">
                  <a:txBody>
                    <a:bodyPr/>
                    <a:lstStyle/>
                    <a:p>
                      <a:pPr algn="ctr" fontAlgn="ctr"/>
                      <a:r>
                        <a:rPr lang="es-CO" sz="900" b="1" i="0" u="none" strike="noStrike">
                          <a:solidFill>
                            <a:schemeClr val="accent1">
                              <a:lumMod val="50000"/>
                            </a:schemeClr>
                          </a:solidFill>
                          <a:effectLst/>
                          <a:latin typeface="+mn-lt"/>
                        </a:rPr>
                        <a:t>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BARRIOS UNIDOS</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56.417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79.567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615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134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56.417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dirty="0">
                          <a:solidFill>
                            <a:schemeClr val="accent1">
                              <a:lumMod val="50000"/>
                            </a:schemeClr>
                          </a:solidFill>
                          <a:effectLst/>
                          <a:latin typeface="+mn-lt"/>
                        </a:rPr>
                        <a:t>103.169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4076890632"/>
                  </a:ext>
                </a:extLst>
              </a:tr>
              <a:tr h="148875">
                <a:tc vMerge="1">
                  <a:txBody>
                    <a:bodyPr/>
                    <a:lstStyle/>
                    <a:p>
                      <a:endParaRPr lang="es-CO"/>
                    </a:p>
                  </a:txBody>
                  <a:tcPr/>
                </a:tc>
                <a:tc>
                  <a:txBody>
                    <a:bodyPr/>
                    <a:lstStyle/>
                    <a:p>
                      <a:pPr algn="ctr" rtl="0" fontAlgn="ctr"/>
                      <a:r>
                        <a:rPr lang="es-CO" sz="900" b="0" i="0" u="none" strike="noStrike" dirty="0">
                          <a:solidFill>
                            <a:schemeClr val="accent1">
                              <a:lumMod val="50000"/>
                            </a:schemeClr>
                          </a:solidFill>
                          <a:effectLst/>
                          <a:latin typeface="+mn-lt"/>
                        </a:rPr>
                        <a:t>10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ENGATIVÁ</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234.420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330.281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2081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237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234.420</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70753185"/>
                  </a:ext>
                </a:extLst>
              </a:tr>
              <a:tr h="148875">
                <a:tc>
                  <a:txBody>
                    <a:bodyPr/>
                    <a:lstStyle/>
                    <a:p>
                      <a:pPr algn="ctr" fontAlgn="b"/>
                      <a:r>
                        <a:rPr lang="es-CO" sz="900" b="1" i="0" u="none" strike="noStrike">
                          <a:solidFill>
                            <a:schemeClr val="accent1">
                              <a:lumMod val="50000"/>
                            </a:schemeClr>
                          </a:solidFill>
                          <a:effectLst/>
                          <a:latin typeface="+mn-lt"/>
                        </a:rPr>
                        <a:t>5</a:t>
                      </a:r>
                    </a:p>
                  </a:txBody>
                  <a:tcPr marL="7002" marR="7002" marT="7002"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SUBA</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397.652</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446.516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861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11.418</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1.631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396.021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59.263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48970416"/>
                  </a:ext>
                </a:extLst>
              </a:tr>
              <a:tr h="148875">
                <a:tc gridSpan="3">
                  <a:txBody>
                    <a:bodyPr/>
                    <a:lstStyle/>
                    <a:p>
                      <a:pPr algn="ctr" fontAlgn="b"/>
                      <a:r>
                        <a:rPr lang="es-CO" sz="900" b="1" i="0" u="none" strike="noStrike" dirty="0">
                          <a:solidFill>
                            <a:schemeClr val="accent1">
                              <a:lumMod val="50000"/>
                            </a:schemeClr>
                          </a:solidFill>
                          <a:effectLst/>
                          <a:latin typeface="+mn-lt"/>
                        </a:rPr>
                        <a:t>Total</a:t>
                      </a:r>
                    </a:p>
                  </a:txBody>
                  <a:tcPr marL="7002" marR="7002" marT="7002"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2.414.349</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3.163.611</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20.676</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112.393</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3.555</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2.410.794</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698.387</a:t>
                      </a:r>
                    </a:p>
                  </a:txBody>
                  <a:tcPr marL="7002" marR="7002" marT="7002"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960618309"/>
                  </a:ext>
                </a:extLst>
              </a:tr>
              <a:tr h="148875">
                <a:tc>
                  <a:txBody>
                    <a:bodyPr/>
                    <a:lstStyle/>
                    <a:p>
                      <a:pPr algn="ctr" fontAlgn="b"/>
                      <a:endParaRPr lang="es-CO" sz="900" b="0" i="0" u="none" strike="noStrike">
                        <a:solidFill>
                          <a:schemeClr val="accent1">
                            <a:lumMod val="50000"/>
                          </a:schemeClr>
                        </a:solidFill>
                        <a:effectLst/>
                        <a:latin typeface="+mn-lt"/>
                      </a:endParaRPr>
                    </a:p>
                  </a:txBody>
                  <a:tcPr marL="7002" marR="7002" marT="7002" marB="0" anchor="b">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dirty="0">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dirty="0">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tc>
                  <a:txBody>
                    <a:bodyPr/>
                    <a:lstStyle/>
                    <a:p>
                      <a:pPr algn="ctr" rtl="0" fontAlgn="ctr"/>
                      <a:endParaRPr lang="es-CO" sz="900" b="0" i="0" u="none" strike="noStrike" dirty="0">
                        <a:solidFill>
                          <a:schemeClr val="accent1">
                            <a:lumMod val="50000"/>
                          </a:schemeClr>
                        </a:solidFill>
                        <a:effectLst/>
                        <a:latin typeface="+mn-lt"/>
                      </a:endParaRPr>
                    </a:p>
                  </a:txBody>
                  <a:tcPr marL="7002" marR="7002" marT="7002" marB="0" anchor="ctr">
                    <a:lnL>
                      <a:noFill/>
                    </a:lnL>
                    <a:lnR>
                      <a:noFill/>
                    </a:lnR>
                    <a:lnT w="12700" cap="flat" cmpd="sng" algn="ctr">
                      <a:solidFill>
                        <a:schemeClr val="accent6"/>
                      </a:solidFill>
                      <a:prstDash val="solid"/>
                      <a:round/>
                      <a:headEnd type="none" w="med" len="med"/>
                      <a:tailEnd type="none" w="med" len="med"/>
                    </a:lnT>
                    <a:lnB>
                      <a:noFill/>
                    </a:lnB>
                    <a:noFill/>
                  </a:tcPr>
                </a:tc>
                <a:extLst>
                  <a:ext uri="{0D108BD9-81ED-4DB2-BD59-A6C34878D82A}">
                    <a16:rowId xmlns:a16="http://schemas.microsoft.com/office/drawing/2014/main" val="1841660384"/>
                  </a:ext>
                </a:extLst>
              </a:tr>
              <a:tr h="148875">
                <a:tc>
                  <a:txBody>
                    <a:bodyPr/>
                    <a:lstStyle/>
                    <a:p>
                      <a:pPr algn="ctr" fontAlgn="b"/>
                      <a:endParaRPr lang="es-CO" sz="900" b="0" i="0" u="none" strike="noStrike">
                        <a:solidFill>
                          <a:schemeClr val="accent1">
                            <a:lumMod val="50000"/>
                          </a:schemeClr>
                        </a:solidFill>
                        <a:effectLst/>
                        <a:latin typeface="+mn-lt"/>
                      </a:endParaRPr>
                    </a:p>
                  </a:txBody>
                  <a:tcPr marL="7002" marR="7002" marT="7002" marB="0" anchor="b">
                    <a:lnL>
                      <a:noFill/>
                    </a:lnL>
                    <a:lnR>
                      <a:noFill/>
                    </a:lnR>
                    <a:lnT>
                      <a:noFill/>
                    </a:lnT>
                    <a:lnB>
                      <a:noFill/>
                    </a:lnB>
                    <a:noFill/>
                  </a:tcPr>
                </a:tc>
                <a:tc>
                  <a:txBody>
                    <a:bodyPr/>
                    <a:lstStyle/>
                    <a:p>
                      <a:pPr algn="l" fontAlgn="b"/>
                      <a:r>
                        <a:rPr lang="es-CO" sz="900" b="1" i="0" u="none" strike="noStrike">
                          <a:solidFill>
                            <a:schemeClr val="accent1">
                              <a:lumMod val="50000"/>
                            </a:schemeClr>
                          </a:solidFill>
                          <a:effectLst/>
                          <a:latin typeface="+mn-lt"/>
                        </a:rPr>
                        <a:t>Fuente </a:t>
                      </a:r>
                    </a:p>
                  </a:txBody>
                  <a:tcPr marL="7002" marR="7002" marT="7002" marB="0" anchor="b">
                    <a:lnL>
                      <a:noFill/>
                    </a:lnL>
                    <a:lnR>
                      <a:noFill/>
                    </a:lnR>
                    <a:lnT>
                      <a:noFill/>
                    </a:lnT>
                    <a:lnB>
                      <a:noFill/>
                    </a:lnB>
                    <a:noFill/>
                  </a:tcPr>
                </a:tc>
                <a:tc gridSpan="8">
                  <a:txBody>
                    <a:bodyPr/>
                    <a:lstStyle/>
                    <a:p>
                      <a:pPr algn="l" fontAlgn="b"/>
                      <a:r>
                        <a:rPr lang="es-MX" sz="900" b="0" i="0" u="none" strike="noStrike" dirty="0">
                          <a:solidFill>
                            <a:schemeClr val="accent1">
                              <a:lumMod val="50000"/>
                            </a:schemeClr>
                          </a:solidFill>
                          <a:effectLst/>
                          <a:latin typeface="+mn-lt"/>
                        </a:rPr>
                        <a:t>Informe Mensual Interventoría, consorcio Proyección Capital diciembre de 2024 (Cifras de diciembre de enero de 2025)</a:t>
                      </a:r>
                    </a:p>
                  </a:txBody>
                  <a:tcPr marL="7002" marR="7002" marT="7002" marB="0" anchor="b">
                    <a:lnL>
                      <a:noFill/>
                    </a:lnL>
                    <a:lnR>
                      <a:noFill/>
                    </a:lnR>
                    <a:lnT>
                      <a:noFill/>
                    </a:lnT>
                    <a:lnB>
                      <a:noFill/>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05233427"/>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Enero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70749" y="1508367"/>
          <a:ext cx="8750299" cy="281500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Tabla 3">
            <a:extLst>
              <a:ext uri="{FF2B5EF4-FFF2-40B4-BE49-F238E27FC236}">
                <a16:creationId xmlns:a16="http://schemas.microsoft.com/office/drawing/2014/main" id="{01D7FEB0-38C2-AE20-5F59-5F43C323FE90}"/>
              </a:ext>
            </a:extLst>
          </p:cNvPr>
          <p:cNvGraphicFramePr>
            <a:graphicFrameLocks noGrp="1"/>
          </p:cNvGraphicFramePr>
          <p:nvPr/>
        </p:nvGraphicFramePr>
        <p:xfrm>
          <a:off x="1770749" y="4548048"/>
          <a:ext cx="8750299" cy="1859657"/>
        </p:xfrm>
        <a:graphic>
          <a:graphicData uri="http://schemas.openxmlformats.org/drawingml/2006/table">
            <a:tbl>
              <a:tblPr/>
              <a:tblGrid>
                <a:gridCol w="1970245">
                  <a:extLst>
                    <a:ext uri="{9D8B030D-6E8A-4147-A177-3AD203B41FA5}">
                      <a16:colId xmlns:a16="http://schemas.microsoft.com/office/drawing/2014/main" val="3278502496"/>
                    </a:ext>
                  </a:extLst>
                </a:gridCol>
                <a:gridCol w="2525467">
                  <a:extLst>
                    <a:ext uri="{9D8B030D-6E8A-4147-A177-3AD203B41FA5}">
                      <a16:colId xmlns:a16="http://schemas.microsoft.com/office/drawing/2014/main" val="2115851691"/>
                    </a:ext>
                  </a:extLst>
                </a:gridCol>
                <a:gridCol w="2284342">
                  <a:extLst>
                    <a:ext uri="{9D8B030D-6E8A-4147-A177-3AD203B41FA5}">
                      <a16:colId xmlns:a16="http://schemas.microsoft.com/office/drawing/2014/main" val="949116982"/>
                    </a:ext>
                  </a:extLst>
                </a:gridCol>
                <a:gridCol w="1970245">
                  <a:extLst>
                    <a:ext uri="{9D8B030D-6E8A-4147-A177-3AD203B41FA5}">
                      <a16:colId xmlns:a16="http://schemas.microsoft.com/office/drawing/2014/main" val="1486798266"/>
                    </a:ext>
                  </a:extLst>
                </a:gridCol>
              </a:tblGrid>
              <a:tr h="379061">
                <a:tc>
                  <a:txBody>
                    <a:bodyPr/>
                    <a:lstStyle/>
                    <a:p>
                      <a:pPr algn="ctr" rtl="0" fontAlgn="ctr"/>
                      <a:r>
                        <a:rPr lang="es-CO" sz="12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latin typeface="Calibri" panose="020F0502020204030204" pitchFamily="34" charset="0"/>
                        </a:rPr>
                        <a:t>*vr. total facturación a enero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latin typeface="Calibri" panose="020F0502020204030204" pitchFamily="34" charset="0"/>
                        </a:rPr>
                        <a:t>*vr. total recaudo a enero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93475986"/>
                  </a:ext>
                </a:extLst>
              </a:tr>
              <a:tr h="189531">
                <a:tc>
                  <a:txBody>
                    <a:bodyPr/>
                    <a:lstStyle/>
                    <a:p>
                      <a:pPr algn="ctr" rtl="0" fontAlgn="ctr"/>
                      <a:r>
                        <a:rPr lang="es-CO" sz="12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$2.614.264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$1.460.038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55,85%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45413880"/>
                  </a:ext>
                </a:extLst>
              </a:tr>
              <a:tr h="189531">
                <a:tc>
                  <a:txBody>
                    <a:bodyPr/>
                    <a:lstStyle/>
                    <a:p>
                      <a:pPr algn="ctr" rtl="0" fontAlgn="ctr"/>
                      <a:r>
                        <a:rPr lang="es-CO" sz="12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$2.275.409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$1.432.887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62,97%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13452115"/>
                  </a:ext>
                </a:extLst>
              </a:tr>
              <a:tr h="189531">
                <a:tc>
                  <a:txBody>
                    <a:bodyPr/>
                    <a:lstStyle/>
                    <a:p>
                      <a:pPr algn="ctr" rtl="0" fontAlgn="ctr"/>
                      <a:r>
                        <a:rPr lang="es-CO" sz="12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$1.350.605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$1.020.762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75,58%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93434095"/>
                  </a:ext>
                </a:extLst>
              </a:tr>
              <a:tr h="189531">
                <a:tc>
                  <a:txBody>
                    <a:bodyPr/>
                    <a:lstStyle/>
                    <a:p>
                      <a:pPr algn="ctr" rtl="0" fontAlgn="ctr"/>
                      <a:r>
                        <a:rPr lang="es-CO" sz="12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$1.186.051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$780.986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65,85%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00406227"/>
                  </a:ext>
                </a:extLst>
              </a:tr>
              <a:tr h="189531">
                <a:tc>
                  <a:txBody>
                    <a:bodyPr/>
                    <a:lstStyle/>
                    <a:p>
                      <a:pPr algn="ctr" rtl="0" fontAlgn="ctr"/>
                      <a:r>
                        <a:rPr lang="es-CO" sz="12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$1.203.561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$896.717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74,51%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79673940"/>
                  </a:ext>
                </a:extLst>
              </a:tr>
              <a:tr h="189531">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$8.629.891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$5.591.390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64,79%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64683316"/>
                  </a:ext>
                </a:extLst>
              </a:tr>
              <a:tr h="343410">
                <a:tc gridSpan="4">
                  <a:txBody>
                    <a:bodyPr/>
                    <a:lstStyle/>
                    <a:p>
                      <a:pPr algn="ctr" rtl="0" fontAlgn="ctr"/>
                      <a:r>
                        <a:rPr lang="es-MX" sz="12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96880574"/>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1040489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Contratos de Concesión y Valor Pagado a los Concesionarios Según Remuneración Recaudo diciembre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71438" y="6521777"/>
            <a:ext cx="5703683"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Contratos de Concesión de los Concesionarios y Fiduciaria Credicorp. </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9601620" y="1925802"/>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B7E5B1D-9983-4F64-A538-81EC4868D577}"/>
              </a:ext>
            </a:extLst>
          </p:cNvPr>
          <p:cNvGraphicFramePr>
            <a:graphicFrameLocks noGrp="1"/>
          </p:cNvGraphicFramePr>
          <p:nvPr/>
        </p:nvGraphicFramePr>
        <p:xfrm>
          <a:off x="663575" y="2312194"/>
          <a:ext cx="10719302" cy="2481903"/>
        </p:xfrm>
        <a:graphic>
          <a:graphicData uri="http://schemas.openxmlformats.org/drawingml/2006/table">
            <a:tbl>
              <a:tblPr/>
              <a:tblGrid>
                <a:gridCol w="2905161">
                  <a:extLst>
                    <a:ext uri="{9D8B030D-6E8A-4147-A177-3AD203B41FA5}">
                      <a16:colId xmlns:a16="http://schemas.microsoft.com/office/drawing/2014/main" val="302679050"/>
                    </a:ext>
                  </a:extLst>
                </a:gridCol>
                <a:gridCol w="770076">
                  <a:extLst>
                    <a:ext uri="{9D8B030D-6E8A-4147-A177-3AD203B41FA5}">
                      <a16:colId xmlns:a16="http://schemas.microsoft.com/office/drawing/2014/main" val="3290136151"/>
                    </a:ext>
                  </a:extLst>
                </a:gridCol>
                <a:gridCol w="1537962">
                  <a:extLst>
                    <a:ext uri="{9D8B030D-6E8A-4147-A177-3AD203B41FA5}">
                      <a16:colId xmlns:a16="http://schemas.microsoft.com/office/drawing/2014/main" val="498927396"/>
                    </a:ext>
                  </a:extLst>
                </a:gridCol>
                <a:gridCol w="2292952">
                  <a:extLst>
                    <a:ext uri="{9D8B030D-6E8A-4147-A177-3AD203B41FA5}">
                      <a16:colId xmlns:a16="http://schemas.microsoft.com/office/drawing/2014/main" val="4029916186"/>
                    </a:ext>
                  </a:extLst>
                </a:gridCol>
                <a:gridCol w="1795140">
                  <a:extLst>
                    <a:ext uri="{9D8B030D-6E8A-4147-A177-3AD203B41FA5}">
                      <a16:colId xmlns:a16="http://schemas.microsoft.com/office/drawing/2014/main" val="1016754582"/>
                    </a:ext>
                  </a:extLst>
                </a:gridCol>
                <a:gridCol w="1418011">
                  <a:extLst>
                    <a:ext uri="{9D8B030D-6E8A-4147-A177-3AD203B41FA5}">
                      <a16:colId xmlns:a16="http://schemas.microsoft.com/office/drawing/2014/main" val="2668887730"/>
                    </a:ext>
                  </a:extLst>
                </a:gridCol>
              </a:tblGrid>
              <a:tr h="673124">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N°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aproximado del Contrato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los componentes TBL, CCS, TLU, TRT, CCS Prest. No Aprov.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Conceptos Especiales</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remunerado al Concesionario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58225822"/>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1 – PROMOAMBIENTAL DISTRITO S.A.S. E.S.P.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1.081.900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$ 891.116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$ 2.393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$ 893.509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68101979"/>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2 – LIMPIEZA METROPOLITANA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1.503.800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$ 998.357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$ 5.330</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$ 1.003.687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79334667"/>
                  </a:ext>
                </a:extLst>
              </a:tr>
              <a:tr h="300303">
                <a:tc>
                  <a:txBody>
                    <a:bodyPr/>
                    <a:lstStyle/>
                    <a:p>
                      <a:pPr algn="ctr" fontAlgn="ctr"/>
                      <a:r>
                        <a:rPr lang="es-MX" sz="1100" b="0" i="0" u="none" strike="noStrike" dirty="0">
                          <a:solidFill>
                            <a:schemeClr val="accent1">
                              <a:lumMod val="50000"/>
                            </a:schemeClr>
                          </a:solidFill>
                          <a:effectLst/>
                          <a:latin typeface="Calibri" panose="020F0502020204030204" pitchFamily="34" charset="0"/>
                        </a:rPr>
                        <a:t>ASE 3 - CIUDAD LIMPIA BOGOTÁ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846.700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$ 658.261</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$ 3.547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$ 661.808</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96195700"/>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4 - BOGOTÁ LIMPIA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692.600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$ 475.068</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$ 2.053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$ 477.121</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12820069"/>
                  </a:ext>
                </a:extLst>
              </a:tr>
              <a:tr h="300303">
                <a:tc>
                  <a:txBody>
                    <a:bodyPr/>
                    <a:lstStyle/>
                    <a:p>
                      <a:pPr algn="ctr" fontAlgn="ctr"/>
                      <a:r>
                        <a:rPr lang="pt-BR" sz="1100" b="0" i="0" u="none" strike="noStrike" dirty="0">
                          <a:solidFill>
                            <a:schemeClr val="accent1">
                              <a:lumMod val="50000"/>
                            </a:schemeClr>
                          </a:solidFill>
                          <a:effectLst/>
                          <a:latin typeface="Calibri" panose="020F0502020204030204" pitchFamily="34" charset="0"/>
                        </a:rPr>
                        <a:t>ASE 5 - ÁREA LIMPIA DISTRITO CAPITAL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706.500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$ 598.435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a:solidFill>
                            <a:schemeClr val="accent1">
                              <a:lumMod val="50000"/>
                            </a:schemeClr>
                          </a:solidFill>
                          <a:effectLst/>
                          <a:latin typeface="Calibri" panose="020F0502020204030204" pitchFamily="34" charset="0"/>
                          <a:ea typeface="+mn-ea"/>
                          <a:cs typeface="+mn-cs"/>
                        </a:rPr>
                        <a:t>$ 1.802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marL="0" algn="r" defTabSz="914400" rtl="0" eaLnBrk="1" fontAlgn="b" latinLnBrk="0" hangingPunct="1"/>
                      <a:r>
                        <a:rPr lang="es-CO" sz="1100" b="0" i="0" u="none" strike="noStrike" kern="1200" dirty="0">
                          <a:solidFill>
                            <a:schemeClr val="accent1">
                              <a:lumMod val="50000"/>
                            </a:schemeClr>
                          </a:solidFill>
                          <a:effectLst/>
                          <a:latin typeface="Calibri" panose="020F0502020204030204" pitchFamily="34" charset="0"/>
                          <a:ea typeface="+mn-ea"/>
                          <a:cs typeface="+mn-cs"/>
                        </a:rPr>
                        <a:t>$ 600.237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711312363"/>
                  </a:ext>
                </a:extLst>
              </a:tr>
              <a:tr h="300303">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1" i="0" u="none" strike="noStrike" dirty="0">
                          <a:solidFill>
                            <a:schemeClr val="accent1">
                              <a:lumMod val="50000"/>
                            </a:schemeClr>
                          </a:solidFill>
                          <a:effectLst/>
                          <a:latin typeface="Calibri" panose="020F0502020204030204" pitchFamily="34" charset="0"/>
                        </a:rPr>
                        <a:t> $      4.831.500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marL="0" algn="r" defTabSz="914400" rtl="0" eaLnBrk="1" fontAlgn="b" latinLnBrk="0" hangingPunct="1"/>
                      <a:r>
                        <a:rPr lang="es-CO" sz="1100" b="1" i="0" u="none" strike="noStrike" kern="1200" dirty="0">
                          <a:solidFill>
                            <a:schemeClr val="accent1">
                              <a:lumMod val="50000"/>
                            </a:schemeClr>
                          </a:solidFill>
                          <a:effectLst/>
                          <a:latin typeface="Calibri" panose="020F0502020204030204" pitchFamily="34" charset="0"/>
                          <a:ea typeface="+mn-ea"/>
                          <a:cs typeface="+mn-cs"/>
                        </a:rPr>
                        <a:t>$ 3.621.237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marL="0" algn="r" defTabSz="914400" rtl="0" eaLnBrk="1" fontAlgn="b" latinLnBrk="0" hangingPunct="1"/>
                      <a:r>
                        <a:rPr lang="es-CO" sz="1100" b="1" i="0" u="none" strike="noStrike" kern="1200" dirty="0">
                          <a:solidFill>
                            <a:schemeClr val="accent1">
                              <a:lumMod val="50000"/>
                            </a:schemeClr>
                          </a:solidFill>
                          <a:effectLst/>
                          <a:latin typeface="Calibri" panose="020F0502020204030204" pitchFamily="34" charset="0"/>
                          <a:ea typeface="+mn-ea"/>
                          <a:cs typeface="+mn-cs"/>
                        </a:rPr>
                        <a:t>$ 15.125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marL="0" algn="r" defTabSz="914400" rtl="0" eaLnBrk="1" fontAlgn="b" latinLnBrk="0" hangingPunct="1"/>
                      <a:r>
                        <a:rPr lang="es-CO" sz="1100" b="1" i="0" u="none" strike="noStrike" kern="1200" dirty="0">
                          <a:solidFill>
                            <a:schemeClr val="accent1">
                              <a:lumMod val="50000"/>
                            </a:schemeClr>
                          </a:solidFill>
                          <a:effectLst/>
                          <a:latin typeface="Calibri" panose="020F0502020204030204" pitchFamily="34" charset="0"/>
                          <a:ea typeface="+mn-ea"/>
                          <a:cs typeface="+mn-cs"/>
                        </a:rPr>
                        <a:t>$ 3.636.362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94165808"/>
                  </a:ext>
                </a:extLst>
              </a:tr>
            </a:tbl>
          </a:graphicData>
        </a:graphic>
      </p:graphicFrame>
      <p:sp>
        <p:nvSpPr>
          <p:cNvPr id="12" name="CuadroTexto 11">
            <a:extLst>
              <a:ext uri="{FF2B5EF4-FFF2-40B4-BE49-F238E27FC236}">
                <a16:creationId xmlns:a16="http://schemas.microsoft.com/office/drawing/2014/main" id="{63C65297-506B-47E6-939D-60A030425E8D}"/>
              </a:ext>
            </a:extLst>
          </p:cNvPr>
          <p:cNvSpPr txBox="1"/>
          <p:nvPr/>
        </p:nvSpPr>
        <p:spPr>
          <a:xfrm>
            <a:off x="561023" y="5179457"/>
            <a:ext cx="10719302" cy="1323439"/>
          </a:xfrm>
          <a:prstGeom prst="rect">
            <a:avLst/>
          </a:prstGeom>
          <a:noFill/>
        </p:spPr>
        <p:txBody>
          <a:bodyPr wrap="square" rtlCol="0">
            <a:spAutoFit/>
          </a:bodyPr>
          <a:lstStyle/>
          <a:p>
            <a:r>
              <a:rPr lang="es-MX" sz="1000" dirty="0">
                <a:solidFill>
                  <a:schemeClr val="accent1">
                    <a:lumMod val="50000"/>
                  </a:schemeClr>
                </a:solidFill>
              </a:rPr>
              <a:t>-TBL: Componente de barrido y limpieza</a:t>
            </a:r>
          </a:p>
          <a:p>
            <a:r>
              <a:rPr lang="es-MX" sz="1000" dirty="0">
                <a:solidFill>
                  <a:schemeClr val="accent1">
                    <a:lumMod val="50000"/>
                  </a:schemeClr>
                </a:solidFill>
              </a:rPr>
              <a:t>-CCS: Componente de comercialización</a:t>
            </a:r>
          </a:p>
          <a:p>
            <a:r>
              <a:rPr lang="es-MX" sz="1000" dirty="0">
                <a:solidFill>
                  <a:schemeClr val="accent1">
                    <a:lumMod val="50000"/>
                  </a:schemeClr>
                </a:solidFill>
              </a:rPr>
              <a:t>-TLU: Componente de limpieza urbana</a:t>
            </a:r>
          </a:p>
          <a:p>
            <a:r>
              <a:rPr lang="es-MX" sz="1000" dirty="0">
                <a:solidFill>
                  <a:schemeClr val="accent1">
                    <a:lumMod val="50000"/>
                  </a:schemeClr>
                </a:solidFill>
              </a:rPr>
              <a:t>-TRT: Componente de Recolección y Transporte</a:t>
            </a:r>
          </a:p>
          <a:p>
            <a:r>
              <a:rPr lang="es-MX" sz="1000" dirty="0">
                <a:solidFill>
                  <a:schemeClr val="accent1">
                    <a:lumMod val="50000"/>
                  </a:schemeClr>
                </a:solidFill>
              </a:rPr>
              <a:t>-CCS Prest. No </a:t>
            </a:r>
            <a:r>
              <a:rPr lang="es-MX" sz="1000" dirty="0" err="1">
                <a:solidFill>
                  <a:schemeClr val="accent1">
                    <a:lumMod val="50000"/>
                  </a:schemeClr>
                </a:solidFill>
              </a:rPr>
              <a:t>Aprov</a:t>
            </a:r>
            <a:r>
              <a:rPr lang="es-MX" sz="1000" dirty="0">
                <a:solidFill>
                  <a:schemeClr val="accent1">
                    <a:lumMod val="50000"/>
                  </a:schemeClr>
                </a:solidFill>
              </a:rPr>
              <a:t>.: Componente de comercialización de la actividad de aprovechamiento (Prestadores no aprovechables)</a:t>
            </a:r>
          </a:p>
          <a:p>
            <a:endParaRPr lang="es-MX" sz="1000" dirty="0">
              <a:solidFill>
                <a:schemeClr val="accent1">
                  <a:lumMod val="50000"/>
                </a:schemeClr>
              </a:solidFill>
            </a:endParaRPr>
          </a:p>
          <a:p>
            <a:r>
              <a:rPr lang="es-MX" sz="1000" dirty="0">
                <a:solidFill>
                  <a:schemeClr val="accent1">
                    <a:lumMod val="50000"/>
                  </a:schemeClr>
                </a:solidFill>
              </a:rPr>
              <a:t>(*) El Valor del Contrato es de cuantía indeterminada pero determinable, conforme a la remuneración que efectivamente reciba el Concesionario vía tarifa con ocasión a la ejecución del Contrato.</a:t>
            </a:r>
          </a:p>
          <a:p>
            <a:r>
              <a:rPr lang="es-MX" sz="1000" dirty="0">
                <a:solidFill>
                  <a:schemeClr val="accent1">
                    <a:lumMod val="50000"/>
                  </a:schemeClr>
                </a:solidFill>
              </a:rPr>
              <a:t>(**) Durante enero de 2025 se remuneró a la </a:t>
            </a:r>
            <a:r>
              <a:rPr lang="es-MX" sz="1000" dirty="0" err="1">
                <a:solidFill>
                  <a:schemeClr val="accent1">
                    <a:lumMod val="50000"/>
                  </a:schemeClr>
                </a:solidFill>
              </a:rPr>
              <a:t>Subbolsa</a:t>
            </a:r>
            <a:r>
              <a:rPr lang="es-MX" sz="1000" dirty="0">
                <a:solidFill>
                  <a:schemeClr val="accent1">
                    <a:lumMod val="50000"/>
                  </a:schemeClr>
                </a:solidFill>
              </a:rPr>
              <a:t> RBL el recaudo del periodo de diciembre de 2024, razón por la cual al información está a corte del recaudo de diciembre de 2024.</a:t>
            </a:r>
          </a:p>
        </p:txBody>
      </p:sp>
    </p:spTree>
    <p:extLst>
      <p:ext uri="{BB962C8B-B14F-4D97-AF65-F5344CB8AC3E}">
        <p14:creationId xmlns:p14="http://schemas.microsoft.com/office/powerpoint/2010/main" val="130168668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Enero 2025</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640327" y="131603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a:t>
            </a:r>
            <a:r>
              <a:rPr lang="es-ES" sz="1100" dirty="0">
                <a:solidFill>
                  <a:schemeClr val="accent1">
                    <a:lumMod val="50000"/>
                  </a:schemeClr>
                </a:solidFill>
              </a:rPr>
              <a:t>corresponde a los meses </a:t>
            </a:r>
            <a:r>
              <a:rPr lang="es-MX" sz="1100" b="0" i="0" u="none" strike="noStrike" dirty="0">
                <a:solidFill>
                  <a:schemeClr val="accent1">
                    <a:lumMod val="50000"/>
                  </a:schemeClr>
                </a:solidFill>
                <a:effectLst/>
                <a:latin typeface="+mn-lt"/>
              </a:rPr>
              <a:t>de marzo a diciembre. </a:t>
            </a:r>
          </a:p>
          <a:p>
            <a:pPr rtl="0" fontAlgn="ctr"/>
            <a:r>
              <a:rPr lang="es-MX" sz="1100" b="0" i="0" u="none" strike="noStrike" dirty="0">
                <a:solidFill>
                  <a:schemeClr val="accent1">
                    <a:lumMod val="50000"/>
                  </a:schemeClr>
                </a:solidFill>
                <a:effectLst/>
                <a:latin typeface="+mn-lt"/>
              </a:rPr>
              <a:t>             Para el año 2025 </a:t>
            </a:r>
            <a:r>
              <a:rPr lang="es-ES" sz="1100" dirty="0">
                <a:solidFill>
                  <a:schemeClr val="accent1">
                    <a:lumMod val="50000"/>
                  </a:schemeClr>
                </a:solidFill>
              </a:rPr>
              <a:t>corresponde al mes </a:t>
            </a:r>
            <a:r>
              <a:rPr lang="es-MX" sz="1100" b="0" i="0" u="none" strike="noStrike" dirty="0">
                <a:solidFill>
                  <a:schemeClr val="accent1">
                    <a:lumMod val="50000"/>
                  </a:schemeClr>
                </a:solidFill>
                <a:effectLst/>
                <a:latin typeface="+mn-lt"/>
              </a:rPr>
              <a:t>de enero.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663575" y="1725596"/>
          <a:ext cx="10827841" cy="409701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Agosto 2024 a </a:t>
            </a:r>
            <a:r>
              <a:rPr lang="es-CO" sz="1600" b="0" dirty="0">
                <a:solidFill>
                  <a:schemeClr val="accent1">
                    <a:lumMod val="50000"/>
                  </a:schemeClr>
                </a:solidFill>
              </a:rPr>
              <a:t>Enero 2025</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8B000956-5841-725F-3DAD-AF138632DA5A}"/>
              </a:ext>
            </a:extLst>
          </p:cNvPr>
          <p:cNvGraphicFramePr>
            <a:graphicFrameLocks noGrp="1"/>
          </p:cNvGraphicFramePr>
          <p:nvPr/>
        </p:nvGraphicFramePr>
        <p:xfrm>
          <a:off x="663575" y="1932239"/>
          <a:ext cx="3429000" cy="3048000"/>
        </p:xfrm>
        <a:graphic>
          <a:graphicData uri="http://schemas.openxmlformats.org/drawingml/2006/table">
            <a:tbl>
              <a:tblPr/>
              <a:tblGrid>
                <a:gridCol w="1509902">
                  <a:extLst>
                    <a:ext uri="{9D8B030D-6E8A-4147-A177-3AD203B41FA5}">
                      <a16:colId xmlns:a16="http://schemas.microsoft.com/office/drawing/2014/main" val="264977924"/>
                    </a:ext>
                  </a:extLst>
                </a:gridCol>
                <a:gridCol w="1056297">
                  <a:extLst>
                    <a:ext uri="{9D8B030D-6E8A-4147-A177-3AD203B41FA5}">
                      <a16:colId xmlns:a16="http://schemas.microsoft.com/office/drawing/2014/main" val="2332512503"/>
                    </a:ext>
                  </a:extLst>
                </a:gridCol>
                <a:gridCol w="862801">
                  <a:extLst>
                    <a:ext uri="{9D8B030D-6E8A-4147-A177-3AD203B41FA5}">
                      <a16:colId xmlns:a16="http://schemas.microsoft.com/office/drawing/2014/main" val="47391687"/>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426817898"/>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$ 237.065</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$ 153.475</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39683222"/>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$ 41.686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$ 25.427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680750159"/>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$ 41.489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$ 26.596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16289042"/>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$ 34.676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$ 25.622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30622093"/>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$ 46.611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$ 23.802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34443992"/>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$ 31.168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$ 25.398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80174647"/>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$ 26.630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44180667"/>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89197263"/>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$ 247.733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$ 155.628</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91999522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$ 30.138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$ 25.583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614925245"/>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$ 53.505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3181071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$ 29.139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68812429"/>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$ 49.324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$ 19.767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12088523"/>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$ 29.641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$ 31.756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302875362"/>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$ 52.829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$ 23.706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12239997"/>
                  </a:ext>
                </a:extLst>
              </a:tr>
            </a:tbl>
          </a:graphicData>
        </a:graphic>
      </p:graphicFrame>
      <p:graphicFrame>
        <p:nvGraphicFramePr>
          <p:cNvPr id="4" name="Tabla 3">
            <a:extLst>
              <a:ext uri="{FF2B5EF4-FFF2-40B4-BE49-F238E27FC236}">
                <a16:creationId xmlns:a16="http://schemas.microsoft.com/office/drawing/2014/main" id="{CA8ABF11-D471-E2C7-308E-BBD9214C97C7}"/>
              </a:ext>
            </a:extLst>
          </p:cNvPr>
          <p:cNvGraphicFramePr>
            <a:graphicFrameLocks noGrp="1"/>
          </p:cNvGraphicFramePr>
          <p:nvPr/>
        </p:nvGraphicFramePr>
        <p:xfrm>
          <a:off x="4394199" y="1932239"/>
          <a:ext cx="3403601" cy="3048000"/>
        </p:xfrm>
        <a:graphic>
          <a:graphicData uri="http://schemas.openxmlformats.org/drawingml/2006/table">
            <a:tbl>
              <a:tblPr/>
              <a:tblGrid>
                <a:gridCol w="1509892">
                  <a:extLst>
                    <a:ext uri="{9D8B030D-6E8A-4147-A177-3AD203B41FA5}">
                      <a16:colId xmlns:a16="http://schemas.microsoft.com/office/drawing/2014/main" val="3269873524"/>
                    </a:ext>
                  </a:extLst>
                </a:gridCol>
                <a:gridCol w="1056290">
                  <a:extLst>
                    <a:ext uri="{9D8B030D-6E8A-4147-A177-3AD203B41FA5}">
                      <a16:colId xmlns:a16="http://schemas.microsoft.com/office/drawing/2014/main" val="4018800141"/>
                    </a:ext>
                  </a:extLst>
                </a:gridCol>
                <a:gridCol w="837419">
                  <a:extLst>
                    <a:ext uri="{9D8B030D-6E8A-4147-A177-3AD203B41FA5}">
                      <a16:colId xmlns:a16="http://schemas.microsoft.com/office/drawing/2014/main" val="3593761443"/>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256161053"/>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$ 151.641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$ 111.836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4134144448"/>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$ 25.148</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$ 18.531</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770237726"/>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$ 25.448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$ 19.413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21086643"/>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$ 23.522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$ 19.095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86813959"/>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$ 17.625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26603693"/>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$ 24.313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$ 18.621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429700985"/>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$ 26.777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$ 18.550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60604309"/>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95038844"/>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$ 131.866</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$ 84.279</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072913748"/>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$ 22.752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$ 12.368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490507482"/>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$ 23.015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89802561"/>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$ 23.156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95980236"/>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$ 19.755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$ 12.304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81768469"/>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$ 20.359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56540908"/>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$ 22.830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$ 14.691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59364531"/>
                  </a:ext>
                </a:extLst>
              </a:tr>
            </a:tbl>
          </a:graphicData>
        </a:graphic>
      </p:graphicFrame>
      <p:graphicFrame>
        <p:nvGraphicFramePr>
          <p:cNvPr id="6" name="Tabla 5">
            <a:extLst>
              <a:ext uri="{FF2B5EF4-FFF2-40B4-BE49-F238E27FC236}">
                <a16:creationId xmlns:a16="http://schemas.microsoft.com/office/drawing/2014/main" id="{C6085BFB-C924-745D-2F9B-AA18C0D89ABC}"/>
              </a:ext>
            </a:extLst>
          </p:cNvPr>
          <p:cNvGraphicFramePr>
            <a:graphicFrameLocks noGrp="1"/>
          </p:cNvGraphicFramePr>
          <p:nvPr/>
        </p:nvGraphicFramePr>
        <p:xfrm>
          <a:off x="8086723" y="1940144"/>
          <a:ext cx="3403601" cy="1524000"/>
        </p:xfrm>
        <a:graphic>
          <a:graphicData uri="http://schemas.openxmlformats.org/drawingml/2006/table">
            <a:tbl>
              <a:tblPr/>
              <a:tblGrid>
                <a:gridCol w="1509892">
                  <a:extLst>
                    <a:ext uri="{9D8B030D-6E8A-4147-A177-3AD203B41FA5}">
                      <a16:colId xmlns:a16="http://schemas.microsoft.com/office/drawing/2014/main" val="1443442828"/>
                    </a:ext>
                  </a:extLst>
                </a:gridCol>
                <a:gridCol w="1056290">
                  <a:extLst>
                    <a:ext uri="{9D8B030D-6E8A-4147-A177-3AD203B41FA5}">
                      <a16:colId xmlns:a16="http://schemas.microsoft.com/office/drawing/2014/main" val="2529065306"/>
                    </a:ext>
                  </a:extLst>
                </a:gridCol>
                <a:gridCol w="837419">
                  <a:extLst>
                    <a:ext uri="{9D8B030D-6E8A-4147-A177-3AD203B41FA5}">
                      <a16:colId xmlns:a16="http://schemas.microsoft.com/office/drawing/2014/main" val="1480223897"/>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994984702"/>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$ 125.220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$ 81.007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7230634"/>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$ 20.705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$ 15.783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534652913"/>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$ 20.760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$ 16.729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4295124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157311017"/>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$ 21.533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73889833"/>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18841011"/>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$ 20.908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$ 16.065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46617040"/>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Agosto 2024 a </a:t>
            </a:r>
            <a:r>
              <a:rPr lang="es-CO" sz="1600" b="0" dirty="0">
                <a:solidFill>
                  <a:schemeClr val="accent1">
                    <a:lumMod val="50000"/>
                  </a:schemeClr>
                </a:solidFill>
              </a:rPr>
              <a:t>Enero 2025</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B00C7257-524E-49A9-985F-E4B4C9C7E3CF}"/>
              </a:ext>
            </a:extLst>
          </p:cNvPr>
          <p:cNvGraphicFramePr>
            <a:graphicFrameLocks/>
          </p:cNvGraphicFramePr>
          <p:nvPr/>
        </p:nvGraphicFramePr>
        <p:xfrm>
          <a:off x="848598" y="1587086"/>
          <a:ext cx="10436066" cy="450202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Enero 2025</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511184" y="1407785"/>
          <a:ext cx="8993875" cy="507568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Enero 2025</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chemeClr val="accent1">
                              <a:lumMod val="50000"/>
                            </a:schemeClr>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Enero 2025</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328826FE-ECD9-F5DA-855D-82BBD0991DEB}"/>
              </a:ext>
            </a:extLst>
          </p:cNvPr>
          <p:cNvGraphicFramePr>
            <a:graphicFrameLocks noGrp="1"/>
          </p:cNvGraphicFramePr>
          <p:nvPr/>
        </p:nvGraphicFramePr>
        <p:xfrm>
          <a:off x="1528760" y="1629737"/>
          <a:ext cx="9974265" cy="2743200"/>
        </p:xfrm>
        <a:graphic>
          <a:graphicData uri="http://schemas.openxmlformats.org/drawingml/2006/table">
            <a:tbl>
              <a:tblPr/>
              <a:tblGrid>
                <a:gridCol w="1424895">
                  <a:extLst>
                    <a:ext uri="{9D8B030D-6E8A-4147-A177-3AD203B41FA5}">
                      <a16:colId xmlns:a16="http://schemas.microsoft.com/office/drawing/2014/main" val="2806391693"/>
                    </a:ext>
                  </a:extLst>
                </a:gridCol>
                <a:gridCol w="1424895">
                  <a:extLst>
                    <a:ext uri="{9D8B030D-6E8A-4147-A177-3AD203B41FA5}">
                      <a16:colId xmlns:a16="http://schemas.microsoft.com/office/drawing/2014/main" val="2991361325"/>
                    </a:ext>
                  </a:extLst>
                </a:gridCol>
                <a:gridCol w="1424895">
                  <a:extLst>
                    <a:ext uri="{9D8B030D-6E8A-4147-A177-3AD203B41FA5}">
                      <a16:colId xmlns:a16="http://schemas.microsoft.com/office/drawing/2014/main" val="2151046217"/>
                    </a:ext>
                  </a:extLst>
                </a:gridCol>
                <a:gridCol w="1424895">
                  <a:extLst>
                    <a:ext uri="{9D8B030D-6E8A-4147-A177-3AD203B41FA5}">
                      <a16:colId xmlns:a16="http://schemas.microsoft.com/office/drawing/2014/main" val="2175702461"/>
                    </a:ext>
                  </a:extLst>
                </a:gridCol>
                <a:gridCol w="1424895">
                  <a:extLst>
                    <a:ext uri="{9D8B030D-6E8A-4147-A177-3AD203B41FA5}">
                      <a16:colId xmlns:a16="http://schemas.microsoft.com/office/drawing/2014/main" val="1589094629"/>
                    </a:ext>
                  </a:extLst>
                </a:gridCol>
                <a:gridCol w="1424895">
                  <a:extLst>
                    <a:ext uri="{9D8B030D-6E8A-4147-A177-3AD203B41FA5}">
                      <a16:colId xmlns:a16="http://schemas.microsoft.com/office/drawing/2014/main" val="1806390488"/>
                    </a:ext>
                  </a:extLst>
                </a:gridCol>
                <a:gridCol w="1424895">
                  <a:extLst>
                    <a:ext uri="{9D8B030D-6E8A-4147-A177-3AD203B41FA5}">
                      <a16:colId xmlns:a16="http://schemas.microsoft.com/office/drawing/2014/main" val="2951449259"/>
                    </a:ext>
                  </a:extLst>
                </a:gridCol>
              </a:tblGrid>
              <a:tr h="173884">
                <a:tc>
                  <a:txBody>
                    <a:bodyPr/>
                    <a:lstStyle/>
                    <a:p>
                      <a:pPr algn="ctr" rtl="0" fontAlgn="ctr"/>
                      <a:r>
                        <a:rPr lang="es-CO" sz="12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80651161"/>
                  </a:ext>
                </a:extLst>
              </a:tr>
              <a:tr h="173884">
                <a:tc>
                  <a:txBody>
                    <a:bodyPr/>
                    <a:lstStyle/>
                    <a:p>
                      <a:pPr algn="ctr" rtl="0" fontAlgn="ctr"/>
                      <a:r>
                        <a:rPr lang="es-CO" sz="12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34002867"/>
                  </a:ext>
                </a:extLst>
              </a:tr>
              <a:tr h="173884">
                <a:tc>
                  <a:txBody>
                    <a:bodyPr/>
                    <a:lstStyle/>
                    <a:p>
                      <a:pPr algn="ctr" rtl="0" fontAlgn="ctr"/>
                      <a:r>
                        <a:rPr lang="es-CO" sz="12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64244141"/>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99140105"/>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13424488"/>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47001555"/>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53728724"/>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0514056"/>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29519288"/>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63050989"/>
                  </a:ext>
                </a:extLst>
              </a:tr>
              <a:tr h="173884">
                <a:tc>
                  <a:txBody>
                    <a:bodyPr/>
                    <a:lstStyle/>
                    <a:p>
                      <a:pPr algn="ctr" rtl="0" fontAlgn="ctr"/>
                      <a:r>
                        <a:rPr lang="es-CO" sz="1200" b="0" i="0" u="none" strike="noStrike" dirty="0">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62971386"/>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21843990"/>
                  </a:ext>
                </a:extLst>
              </a:tr>
              <a:tr h="173884">
                <a:tc>
                  <a:txBody>
                    <a:bodyPr/>
                    <a:lstStyle/>
                    <a:p>
                      <a:pPr algn="ctr" rtl="0" fontAlgn="ctr"/>
                      <a:r>
                        <a:rPr lang="es-CO" sz="1200" b="0" i="0" u="none" strike="noStrike">
                          <a:solidFill>
                            <a:srgbClr val="203764"/>
                          </a:solidFill>
                          <a:effectLst/>
                          <a:latin typeface="Calibri" panose="020F0502020204030204" pitchFamily="34" charset="0"/>
                        </a:rPr>
                        <a:t> 2024-Bimestre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-$ 1.529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-$ 4.115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-$ 1.731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-$ 770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-$ 1.006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-$ 9.152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77094646"/>
                  </a:ext>
                </a:extLst>
              </a:tr>
              <a:tr h="173884">
                <a:tc>
                  <a:txBody>
                    <a:bodyPr/>
                    <a:lstStyle/>
                    <a:p>
                      <a:pPr algn="ctr" rtl="0" fontAlgn="ctr"/>
                      <a:r>
                        <a:rPr lang="es-CO" sz="1200" b="1" i="0" u="none" strike="noStrike">
                          <a:solidFill>
                            <a:srgbClr val="203764"/>
                          </a:solidFill>
                          <a:effectLst/>
                          <a:latin typeface="Calibri" panose="020F0502020204030204" pitchFamily="34" charset="0"/>
                        </a:rPr>
                        <a:t> 2025-Bimestre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-$ 851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-$ 4.795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-$ 1.805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-$ 1.820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-$ 926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-$ 10.196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61700524"/>
                  </a:ext>
                </a:extLst>
              </a:tr>
              <a:tr h="173884">
                <a:tc>
                  <a:txBody>
                    <a:bodyPr/>
                    <a:lstStyle/>
                    <a:p>
                      <a:pPr algn="ctr" rtl="0" fontAlgn="ctr"/>
                      <a:r>
                        <a:rPr lang="es-CO" sz="12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-$ 4.161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-$ 319.831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-$ 91.902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-$ 19.586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-$ 46.528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-$ 482.009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2061649"/>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Facturación por componentes Vigencia de Enero 2025</a:t>
            </a:r>
          </a:p>
          <a:p>
            <a:pPr lvl="1">
              <a:defRPr/>
            </a:pPr>
            <a:endParaRPr lang="es-CO" sz="1600" b="0" dirty="0">
              <a:solidFill>
                <a:schemeClr val="accent1">
                  <a:lumMod val="50000"/>
                </a:schemeClr>
              </a:solidFill>
            </a:endParaRP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15928DE1-75D0-EDFA-69A4-C8AE2C386ACF}"/>
              </a:ext>
            </a:extLst>
          </p:cNvPr>
          <p:cNvGraphicFramePr>
            <a:graphicFrameLocks noGrp="1"/>
          </p:cNvGraphicFramePr>
          <p:nvPr/>
        </p:nvGraphicFramePr>
        <p:xfrm>
          <a:off x="1231102" y="2062562"/>
          <a:ext cx="8757106" cy="3845874"/>
        </p:xfrm>
        <a:graphic>
          <a:graphicData uri="http://schemas.openxmlformats.org/drawingml/2006/table">
            <a:tbl>
              <a:tblPr/>
              <a:tblGrid>
                <a:gridCol w="2353371">
                  <a:extLst>
                    <a:ext uri="{9D8B030D-6E8A-4147-A177-3AD203B41FA5}">
                      <a16:colId xmlns:a16="http://schemas.microsoft.com/office/drawing/2014/main" val="4121901302"/>
                    </a:ext>
                  </a:extLst>
                </a:gridCol>
                <a:gridCol w="1280747">
                  <a:extLst>
                    <a:ext uri="{9D8B030D-6E8A-4147-A177-3AD203B41FA5}">
                      <a16:colId xmlns:a16="http://schemas.microsoft.com/office/drawing/2014/main" val="3930753864"/>
                    </a:ext>
                  </a:extLst>
                </a:gridCol>
                <a:gridCol w="1280747">
                  <a:extLst>
                    <a:ext uri="{9D8B030D-6E8A-4147-A177-3AD203B41FA5}">
                      <a16:colId xmlns:a16="http://schemas.microsoft.com/office/drawing/2014/main" val="2237708848"/>
                    </a:ext>
                  </a:extLst>
                </a:gridCol>
                <a:gridCol w="1280747">
                  <a:extLst>
                    <a:ext uri="{9D8B030D-6E8A-4147-A177-3AD203B41FA5}">
                      <a16:colId xmlns:a16="http://schemas.microsoft.com/office/drawing/2014/main" val="703633810"/>
                    </a:ext>
                  </a:extLst>
                </a:gridCol>
                <a:gridCol w="1280747">
                  <a:extLst>
                    <a:ext uri="{9D8B030D-6E8A-4147-A177-3AD203B41FA5}">
                      <a16:colId xmlns:a16="http://schemas.microsoft.com/office/drawing/2014/main" val="2800128993"/>
                    </a:ext>
                  </a:extLst>
                </a:gridCol>
                <a:gridCol w="1280747">
                  <a:extLst>
                    <a:ext uri="{9D8B030D-6E8A-4147-A177-3AD203B41FA5}">
                      <a16:colId xmlns:a16="http://schemas.microsoft.com/office/drawing/2014/main" val="4113334520"/>
                    </a:ext>
                  </a:extLst>
                </a:gridCol>
              </a:tblGrid>
              <a:tr h="374930">
                <a:tc>
                  <a:txBody>
                    <a:bodyPr/>
                    <a:lstStyle/>
                    <a:p>
                      <a:pPr algn="ctr" rtl="0" fontAlgn="ctr"/>
                      <a:r>
                        <a:rPr lang="es-CO" sz="12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284606593"/>
                  </a:ext>
                </a:extLst>
              </a:tr>
              <a:tr h="369537">
                <a:tc>
                  <a:txBody>
                    <a:bodyPr/>
                    <a:lstStyle/>
                    <a:p>
                      <a:pPr algn="ctr" rtl="0" fontAlgn="ctr"/>
                      <a:r>
                        <a:rPr lang="es-CO" sz="12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$8.728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$10.577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$5.759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$5.125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$5.180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67522067"/>
                  </a:ext>
                </a:extLst>
              </a:tr>
              <a:tr h="300251">
                <a:tc>
                  <a:txBody>
                    <a:bodyPr/>
                    <a:lstStyle/>
                    <a:p>
                      <a:pPr algn="ctr" rtl="0" fontAlgn="ctr"/>
                      <a:r>
                        <a:rPr lang="es-CO" sz="12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$1.823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$2.227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$1.207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$1.000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$988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05762312"/>
                  </a:ext>
                </a:extLst>
              </a:tr>
              <a:tr h="300250">
                <a:tc>
                  <a:txBody>
                    <a:bodyPr/>
                    <a:lstStyle/>
                    <a:p>
                      <a:pPr algn="ctr" rtl="0" fontAlgn="ctr"/>
                      <a:r>
                        <a:rPr lang="es-CO" sz="12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$1.881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$2.974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$1.680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$1.126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$1.046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42727046"/>
                  </a:ext>
                </a:extLst>
              </a:tr>
              <a:tr h="327547">
                <a:tc>
                  <a:txBody>
                    <a:bodyPr/>
                    <a:lstStyle/>
                    <a:p>
                      <a:pPr algn="ctr" rtl="0" fontAlgn="ctr"/>
                      <a:r>
                        <a:rPr lang="es-CO" sz="12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$4.933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$5.818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$3.853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$2.998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$3.062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68303013"/>
                  </a:ext>
                </a:extLst>
              </a:tr>
              <a:tr h="341194">
                <a:tc>
                  <a:txBody>
                    <a:bodyPr/>
                    <a:lstStyle/>
                    <a:p>
                      <a:pPr algn="ctr" rtl="0" fontAlgn="ctr"/>
                      <a:r>
                        <a:rPr lang="es-CO" sz="1200" b="0" i="0" u="none" strike="noStrike" dirty="0">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$849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$1.342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$758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$472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80034703"/>
                  </a:ext>
                </a:extLst>
              </a:tr>
              <a:tr h="313899">
                <a:tc>
                  <a:txBody>
                    <a:bodyPr/>
                    <a:lstStyle/>
                    <a:p>
                      <a:pPr algn="ctr" rtl="0" fontAlgn="ctr"/>
                      <a:r>
                        <a:rPr lang="es-CO" sz="12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$2.258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$1.824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$1.487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$819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$1.236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8764651"/>
                  </a:ext>
                </a:extLst>
              </a:tr>
              <a:tr h="327545">
                <a:tc>
                  <a:txBody>
                    <a:bodyPr/>
                    <a:lstStyle/>
                    <a:p>
                      <a:pPr algn="ctr" rtl="0" fontAlgn="ctr"/>
                      <a:r>
                        <a:rPr lang="es-CO" sz="1200" b="0" i="0" u="none" strike="noStrike" dirty="0">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$141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89422281"/>
                  </a:ext>
                </a:extLst>
              </a:tr>
              <a:tr h="341194">
                <a:tc>
                  <a:txBody>
                    <a:bodyPr/>
                    <a:lstStyle/>
                    <a:p>
                      <a:pPr algn="ctr" rtl="0" fontAlgn="ctr"/>
                      <a:r>
                        <a:rPr lang="es-CO" sz="12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$339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$230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44609438"/>
                  </a:ext>
                </a:extLst>
              </a:tr>
              <a:tr h="313899">
                <a:tc>
                  <a:txBody>
                    <a:bodyPr/>
                    <a:lstStyle/>
                    <a:p>
                      <a:pPr algn="ctr" rtl="0" fontAlgn="ctr"/>
                      <a:r>
                        <a:rPr lang="es-CO" sz="1200" b="0" i="0" u="none" strike="noStrike" dirty="0">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$6.464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$7.993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$3.724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$3.348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$3.064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71818281"/>
                  </a:ext>
                </a:extLst>
              </a:tr>
              <a:tr h="319185">
                <a:tc>
                  <a:txBody>
                    <a:bodyPr/>
                    <a:lstStyle/>
                    <a:p>
                      <a:pPr algn="ctr" rtl="0" fontAlgn="ctr"/>
                      <a:r>
                        <a:rPr lang="es-CO" sz="1200" b="0" i="0" u="none" strike="noStrike" dirty="0">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$713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$406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9596561"/>
                  </a:ext>
                </a:extLst>
              </a:tr>
              <a:tr h="216443">
                <a:tc>
                  <a:txBody>
                    <a:bodyPr/>
                    <a:lstStyle/>
                    <a:p>
                      <a:pPr algn="ctr" rtl="0" fontAlgn="ctr"/>
                      <a:r>
                        <a:rPr lang="es-CO" sz="12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$28.068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$34.015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$19.321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dirty="0">
                          <a:solidFill>
                            <a:srgbClr val="203764"/>
                          </a:solidFill>
                          <a:effectLst/>
                          <a:latin typeface="Calibri" panose="020F0502020204030204" pitchFamily="34" charset="0"/>
                        </a:rPr>
                        <a:t>$15.438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dirty="0">
                          <a:solidFill>
                            <a:srgbClr val="203764"/>
                          </a:solidFill>
                          <a:effectLst/>
                          <a:latin typeface="Calibri" panose="020F0502020204030204" pitchFamily="34" charset="0"/>
                        </a:rPr>
                        <a:t>$15.670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8648848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2.xml><?xml version="1.0" encoding="utf-8"?>
<ds:datastoreItem xmlns:ds="http://schemas.openxmlformats.org/officeDocument/2006/customXml" ds:itemID="{45492775-009D-45E7-A7B3-BD438A86939F}">
  <ds:schemaRefs>
    <ds:schemaRef ds:uri="http://purl.org/dc/terms/"/>
    <ds:schemaRef ds:uri="3576f33e-ff2c-4177-bbf1-6add039be0f7"/>
    <ds:schemaRef ds:uri="http://schemas.microsoft.com/office/infopath/2007/PartnerControls"/>
    <ds:schemaRef ds:uri="http://purl.org/dc/elements/1.1/"/>
    <ds:schemaRef ds:uri="http://schemas.microsoft.com/office/2006/documentManagement/types"/>
    <ds:schemaRef ds:uri="d3b5fdb0-a764-41c1-b317-b6adf56ab7c3"/>
    <ds:schemaRef ds:uri="http://schemas.openxmlformats.org/package/2006/metadata/core-properties"/>
    <ds:schemaRef ds:uri="http://purl.org/dc/dcmitype/"/>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1340</TotalTime>
  <Words>9833</Words>
  <Application>Microsoft Office PowerPoint</Application>
  <PresentationFormat>Panorámica</PresentationFormat>
  <Paragraphs>5078</Paragraphs>
  <Slides>235</Slides>
  <Notes>159</Notes>
  <HiddenSlides>0</HiddenSlides>
  <MMClips>0</MMClips>
  <ScaleCrop>false</ScaleCrop>
  <HeadingPairs>
    <vt:vector size="4" baseType="variant">
      <vt:variant>
        <vt:lpstr>Tema</vt:lpstr>
      </vt:variant>
      <vt:variant>
        <vt:i4>1</vt:i4>
      </vt:variant>
      <vt:variant>
        <vt:lpstr>Títulos de diapositiva</vt:lpstr>
      </vt:variant>
      <vt:variant>
        <vt:i4>235</vt:i4>
      </vt:variant>
    </vt:vector>
  </HeadingPairs>
  <TitlesOfParts>
    <vt:vector size="236"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11</cp:revision>
  <dcterms:created xsi:type="dcterms:W3CDTF">2019-02-07T16:52:37Z</dcterms:created>
  <dcterms:modified xsi:type="dcterms:W3CDTF">2025-05-01T20:19:13Z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